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authors.xml" ContentType="application/vnd.ms-powerpoint.author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4"/>
  </p:sldMasterIdLst>
  <p:notesMasterIdLst>
    <p:notesMasterId r:id="rId29"/>
  </p:notesMasterIdLst>
  <p:handoutMasterIdLst>
    <p:handoutMasterId r:id="rId30"/>
  </p:handoutMasterIdLst>
  <p:sldIdLst>
    <p:sldId id="306" r:id="rId5"/>
    <p:sldId id="307" r:id="rId6"/>
    <p:sldId id="308" r:id="rId7"/>
    <p:sldId id="309" r:id="rId8"/>
    <p:sldId id="344" r:id="rId9"/>
    <p:sldId id="345" r:id="rId10"/>
    <p:sldId id="346" r:id="rId11"/>
    <p:sldId id="347" r:id="rId12"/>
    <p:sldId id="348" r:id="rId13"/>
    <p:sldId id="349" r:id="rId14"/>
    <p:sldId id="350" r:id="rId15"/>
    <p:sldId id="335" r:id="rId16"/>
    <p:sldId id="303" r:id="rId17"/>
    <p:sldId id="337" r:id="rId18"/>
    <p:sldId id="336" r:id="rId19"/>
    <p:sldId id="339" r:id="rId20"/>
    <p:sldId id="338" r:id="rId21"/>
    <p:sldId id="294" r:id="rId22"/>
    <p:sldId id="341" r:id="rId23"/>
    <p:sldId id="340" r:id="rId24"/>
    <p:sldId id="323" r:id="rId25"/>
    <p:sldId id="311" r:id="rId26"/>
    <p:sldId id="312" r:id="rId27"/>
    <p:sldId id="343" r:id="rId28"/>
  </p:sldIdLst>
  <p:sldSz cx="12192000" cy="6858000"/>
  <p:notesSz cx="6858000" cy="9144000"/>
  <p:defaultTextStyle>
    <a:defPPr rtl="0"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92" userDrawn="1">
          <p15:clr>
            <a:srgbClr val="A4A3A4"/>
          </p15:clr>
        </p15:guide>
        <p15:guide id="2" pos="7056" userDrawn="1">
          <p15:clr>
            <a:srgbClr val="A4A3A4"/>
          </p15:clr>
        </p15:guide>
        <p15:guide id="3" orient="horz" pos="31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EA3C3"/>
    <a:srgbClr val="EBC4D4"/>
    <a:srgbClr val="E8B687"/>
    <a:srgbClr val="D4C8F2"/>
    <a:srgbClr val="9DC7ED"/>
    <a:srgbClr val="6974E2"/>
    <a:srgbClr val="CF6300"/>
    <a:srgbClr val="18A0DC"/>
    <a:srgbClr val="00A674"/>
    <a:srgbClr val="ABCB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84967" autoAdjust="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>
        <p:guide orient="horz" pos="1392"/>
        <p:guide pos="7056"/>
        <p:guide orient="horz" pos="31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804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40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handoutMaster" Target="handoutMasters/handout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Veganism in %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2014</c:v>
                </c:pt>
                <c:pt idx="1">
                  <c:v>2016</c:v>
                </c:pt>
                <c:pt idx="2">
                  <c:v>2019</c:v>
                </c:pt>
                <c:pt idx="3">
                  <c:v>2022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0.25</c:v>
                </c:pt>
                <c:pt idx="1">
                  <c:v>0.46</c:v>
                </c:pt>
                <c:pt idx="2" formatCode="mmm\-yy">
                  <c:v>1.21</c:v>
                </c:pt>
                <c:pt idx="3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974-4FBB-8267-A07818BB381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228544223"/>
        <c:axId val="1196036207"/>
      </c:barChart>
      <c:catAx>
        <c:axId val="122854422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de-DE" sz="1197" b="0" i="0" u="none" strike="noStrike" kern="1200" baseline="0" noProof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96036207"/>
        <c:crosses val="autoZero"/>
        <c:auto val="1"/>
        <c:lblAlgn val="ctr"/>
        <c:lblOffset val="100"/>
        <c:noMultiLvlLbl val="0"/>
      </c:catAx>
      <c:valAx>
        <c:axId val="119603620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de-DE" sz="1197" b="0" i="0" u="none" strike="noStrike" kern="1200" baseline="0" noProof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2854422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de-DE" sz="1197" b="0" i="0" u="none" strike="noStrike" kern="1200" baseline="0" noProof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lang="de-DE" noProof="0"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coloredoutline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5C0B14E-AEA6-48D3-A387-ED4A3A3BF840}" type="doc">
      <dgm:prSet loTypeId="urn:microsoft.com/office/officeart/2016/7/layout/AccentHomeChevronProcess" loCatId="process" qsTypeId="urn:microsoft.com/office/officeart/2005/8/quickstyle/simple1" qsCatId="simple" csTypeId="urn:microsoft.com/office/officeart/2018/5/colors/Iconchunking_coloredoutline_colorful1" csCatId="colorful" phldr="1"/>
      <dgm:spPr/>
      <dgm:t>
        <a:bodyPr rtlCol="0"/>
        <a:lstStyle/>
        <a:p>
          <a:pPr rtl="0"/>
          <a:endParaRPr lang="en-US"/>
        </a:p>
      </dgm:t>
    </dgm:pt>
    <dgm:pt modelId="{AACEAFD5-63CF-4AFC-B46F-BE086C5D447C}">
      <dgm:prSet phldrT="[Text]"/>
      <dgm:spPr>
        <a:solidFill>
          <a:schemeClr val="accent2"/>
        </a:solidFill>
        <a:ln>
          <a:solidFill>
            <a:schemeClr val="accent2"/>
          </a:solidFill>
        </a:ln>
      </dgm:spPr>
      <dgm:t>
        <a:bodyPr rtlCol="0"/>
        <a:lstStyle/>
        <a:p>
          <a:pPr rtl="0"/>
          <a:r>
            <a:rPr lang="en-GB" b="0" i="0" dirty="0"/>
            <a:t>Legal</a:t>
          </a:r>
          <a:endParaRPr lang="de-DE" noProof="0" dirty="0"/>
        </a:p>
      </dgm:t>
    </dgm:pt>
    <dgm:pt modelId="{7A0BD8EC-BB4A-4912-A54E-6F39B681264E}" type="parTrans" cxnId="{AE101ABC-7EA3-4444-A576-8AB15A371C84}">
      <dgm:prSet/>
      <dgm:spPr/>
      <dgm:t>
        <a:bodyPr rtlCol="0"/>
        <a:lstStyle/>
        <a:p>
          <a:pPr rtl="0"/>
          <a:endParaRPr lang="de-DE" noProof="0" dirty="0"/>
        </a:p>
      </dgm:t>
    </dgm:pt>
    <dgm:pt modelId="{7A8D4B4D-06E9-4958-810D-A6226B6AC588}" type="sibTrans" cxnId="{AE101ABC-7EA3-4444-A576-8AB15A371C84}">
      <dgm:prSet/>
      <dgm:spPr/>
      <dgm:t>
        <a:bodyPr rtlCol="0"/>
        <a:lstStyle/>
        <a:p>
          <a:pPr rtl="0"/>
          <a:endParaRPr lang="de-DE" noProof="0" dirty="0"/>
        </a:p>
      </dgm:t>
    </dgm:pt>
    <dgm:pt modelId="{349299C9-846E-4827-813A-349CCCE20782}">
      <dgm:prSet phldrT="[Text]"/>
      <dgm:spPr/>
      <dgm:t>
        <a:bodyPr rtlCol="0"/>
        <a:lstStyle/>
        <a:p>
          <a:pPr rtl="0"/>
          <a:r>
            <a:rPr lang="en-GB" b="0" i="0" dirty="0"/>
            <a:t>Necessary food safety and legal requirements</a:t>
          </a:r>
          <a:endParaRPr lang="de-DE" noProof="0" dirty="0"/>
        </a:p>
      </dgm:t>
    </dgm:pt>
    <dgm:pt modelId="{AEA27547-B9ED-4994-BD27-04EC297EF367}" type="parTrans" cxnId="{0EFA3039-6828-403C-9445-4359BA6645E6}">
      <dgm:prSet/>
      <dgm:spPr/>
      <dgm:t>
        <a:bodyPr rtlCol="0"/>
        <a:lstStyle/>
        <a:p>
          <a:pPr rtl="0"/>
          <a:endParaRPr lang="de-DE" noProof="0" dirty="0"/>
        </a:p>
      </dgm:t>
    </dgm:pt>
    <dgm:pt modelId="{9D819F52-ACA0-4B08-8256-DF6BD8FA3A0B}" type="sibTrans" cxnId="{0EFA3039-6828-403C-9445-4359BA6645E6}">
      <dgm:prSet/>
      <dgm:spPr/>
      <dgm:t>
        <a:bodyPr rtlCol="0"/>
        <a:lstStyle/>
        <a:p>
          <a:pPr rtl="0"/>
          <a:endParaRPr lang="de-DE" noProof="0" dirty="0"/>
        </a:p>
      </dgm:t>
    </dgm:pt>
    <dgm:pt modelId="{D07AD3FD-84FF-467E-9693-752776549C61}">
      <dgm:prSet phldrT="[Text]"/>
      <dgm:spPr>
        <a:solidFill>
          <a:schemeClr val="accent6"/>
        </a:solidFill>
        <a:ln>
          <a:solidFill>
            <a:schemeClr val="accent6"/>
          </a:solidFill>
        </a:ln>
      </dgm:spPr>
      <dgm:t>
        <a:bodyPr rtlCol="0"/>
        <a:lstStyle/>
        <a:p>
          <a:pPr rtl="0"/>
          <a:r>
            <a:rPr lang="en-GB" b="0" i="0" dirty="0"/>
            <a:t>Budget</a:t>
          </a:r>
          <a:endParaRPr lang="de-DE" noProof="0" dirty="0"/>
        </a:p>
      </dgm:t>
    </dgm:pt>
    <dgm:pt modelId="{7B691773-F524-4FAD-A272-BDF0B0C4370A}" type="parTrans" cxnId="{55492768-9A5E-4F74-AC7C-959C5C24EFD3}">
      <dgm:prSet/>
      <dgm:spPr/>
      <dgm:t>
        <a:bodyPr rtlCol="0"/>
        <a:lstStyle/>
        <a:p>
          <a:pPr rtl="0"/>
          <a:endParaRPr lang="de-DE" noProof="0" dirty="0"/>
        </a:p>
      </dgm:t>
    </dgm:pt>
    <dgm:pt modelId="{A8C9B7A9-BC2A-4753-B7F0-F2E361D95520}" type="sibTrans" cxnId="{55492768-9A5E-4F74-AC7C-959C5C24EFD3}">
      <dgm:prSet/>
      <dgm:spPr/>
      <dgm:t>
        <a:bodyPr rtlCol="0"/>
        <a:lstStyle/>
        <a:p>
          <a:pPr rtl="0"/>
          <a:endParaRPr lang="de-DE" noProof="0" dirty="0"/>
        </a:p>
      </dgm:t>
    </dgm:pt>
    <dgm:pt modelId="{5D70EFF5-8B31-4A1F-AE44-51E4CF0013EB}">
      <dgm:prSet phldrT="[Text]"/>
      <dgm:spPr/>
      <dgm:t>
        <a:bodyPr rtlCol="0"/>
        <a:lstStyle/>
        <a:p>
          <a:pPr rtl="0"/>
          <a:r>
            <a:rPr lang="en-GB" b="0" i="0" dirty="0"/>
            <a:t>Budget and funding opportunities</a:t>
          </a:r>
          <a:endParaRPr lang="de-DE" noProof="0" dirty="0"/>
        </a:p>
      </dgm:t>
    </dgm:pt>
    <dgm:pt modelId="{96C720A0-FEEF-48D1-8DF6-ABA03C304822}" type="parTrans" cxnId="{E97FF64F-8020-497E-AE7D-2395DDA4560D}">
      <dgm:prSet/>
      <dgm:spPr/>
      <dgm:t>
        <a:bodyPr rtlCol="0"/>
        <a:lstStyle/>
        <a:p>
          <a:pPr rtl="0"/>
          <a:endParaRPr lang="de-DE" noProof="0" dirty="0"/>
        </a:p>
      </dgm:t>
    </dgm:pt>
    <dgm:pt modelId="{B6A59CDE-18AD-4553-B6C5-FF001A8E8510}" type="sibTrans" cxnId="{E97FF64F-8020-497E-AE7D-2395DDA4560D}">
      <dgm:prSet/>
      <dgm:spPr/>
      <dgm:t>
        <a:bodyPr rtlCol="0"/>
        <a:lstStyle/>
        <a:p>
          <a:pPr rtl="0"/>
          <a:endParaRPr lang="de-DE" noProof="0" dirty="0"/>
        </a:p>
      </dgm:t>
    </dgm:pt>
    <dgm:pt modelId="{D71FC021-6A65-44D1-95B9-0E6C89079866}">
      <dgm:prSet phldrT="[Text]"/>
      <dgm:spPr>
        <a:solidFill>
          <a:schemeClr val="accent1"/>
        </a:solidFill>
        <a:ln>
          <a:solidFill>
            <a:schemeClr val="accent1"/>
          </a:solidFill>
        </a:ln>
      </dgm:spPr>
      <dgm:t>
        <a:bodyPr rtlCol="0"/>
        <a:lstStyle/>
        <a:p>
          <a:pPr rtl="0"/>
          <a:r>
            <a:rPr lang="en-GB" b="0" i="0" dirty="0"/>
            <a:t>Price</a:t>
          </a:r>
          <a:endParaRPr lang="de-DE" noProof="0" dirty="0"/>
        </a:p>
      </dgm:t>
    </dgm:pt>
    <dgm:pt modelId="{862AAE39-3AAD-40E3-BA20-90187BD73242}" type="parTrans" cxnId="{53239C96-427C-420B-95DC-546F3B30ED65}">
      <dgm:prSet/>
      <dgm:spPr/>
      <dgm:t>
        <a:bodyPr rtlCol="0"/>
        <a:lstStyle/>
        <a:p>
          <a:pPr rtl="0"/>
          <a:endParaRPr lang="de-DE" noProof="0" dirty="0"/>
        </a:p>
      </dgm:t>
    </dgm:pt>
    <dgm:pt modelId="{9B090D9D-470E-46E2-AABB-0368A52481AA}" type="sibTrans" cxnId="{53239C96-427C-420B-95DC-546F3B30ED65}">
      <dgm:prSet/>
      <dgm:spPr/>
      <dgm:t>
        <a:bodyPr rtlCol="0"/>
        <a:lstStyle/>
        <a:p>
          <a:pPr rtl="0"/>
          <a:endParaRPr lang="de-DE" noProof="0" dirty="0"/>
        </a:p>
      </dgm:t>
    </dgm:pt>
    <dgm:pt modelId="{4A6BB192-9983-4F48-BBC5-6E384EED7EC5}">
      <dgm:prSet phldrT="[Text]"/>
      <dgm:spPr/>
      <dgm:t>
        <a:bodyPr rtlCol="0"/>
        <a:lstStyle/>
        <a:p>
          <a:pPr rtl="0"/>
          <a:r>
            <a:rPr lang="en-GB" b="0" i="0" dirty="0"/>
            <a:t>Right price for the products</a:t>
          </a:r>
          <a:endParaRPr lang="de-DE" noProof="0" dirty="0"/>
        </a:p>
      </dgm:t>
    </dgm:pt>
    <dgm:pt modelId="{230A6E4A-6CED-4DC0-AEFE-6859FE07B658}" type="parTrans" cxnId="{E3115EEA-DE9C-4F06-B8B3-BEB263D5F2B1}">
      <dgm:prSet/>
      <dgm:spPr/>
      <dgm:t>
        <a:bodyPr rtlCol="0"/>
        <a:lstStyle/>
        <a:p>
          <a:pPr rtl="0"/>
          <a:endParaRPr lang="de-DE" noProof="0" dirty="0"/>
        </a:p>
      </dgm:t>
    </dgm:pt>
    <dgm:pt modelId="{0B568EC2-5D2A-4B00-8047-B7832F245B44}" type="sibTrans" cxnId="{E3115EEA-DE9C-4F06-B8B3-BEB263D5F2B1}">
      <dgm:prSet/>
      <dgm:spPr/>
      <dgm:t>
        <a:bodyPr rtlCol="0"/>
        <a:lstStyle/>
        <a:p>
          <a:pPr rtl="0"/>
          <a:endParaRPr lang="de-DE" noProof="0" dirty="0"/>
        </a:p>
      </dgm:t>
    </dgm:pt>
    <dgm:pt modelId="{5EDA317F-AB2E-47DE-BA46-16FA60C3C561}">
      <dgm:prSet phldrT="[Text]"/>
      <dgm:spPr>
        <a:solidFill>
          <a:schemeClr val="accent5"/>
        </a:solidFill>
        <a:ln>
          <a:solidFill>
            <a:schemeClr val="accent5"/>
          </a:solidFill>
        </a:ln>
      </dgm:spPr>
      <dgm:t>
        <a:bodyPr rtlCol="0"/>
        <a:lstStyle/>
        <a:p>
          <a:pPr rtl="0"/>
          <a:r>
            <a:rPr lang="en-GB" b="0" i="0" dirty="0"/>
            <a:t>Trends</a:t>
          </a:r>
          <a:endParaRPr lang="de-DE" noProof="0" dirty="0"/>
        </a:p>
      </dgm:t>
    </dgm:pt>
    <dgm:pt modelId="{775EBB35-E8CF-4A14-B0A8-45A53D65E711}" type="parTrans" cxnId="{7B8F902E-4BA3-41AA-9991-54805A6B93DE}">
      <dgm:prSet/>
      <dgm:spPr/>
      <dgm:t>
        <a:bodyPr rtlCol="0"/>
        <a:lstStyle/>
        <a:p>
          <a:pPr rtl="0"/>
          <a:endParaRPr lang="de-DE" noProof="0" dirty="0"/>
        </a:p>
      </dgm:t>
    </dgm:pt>
    <dgm:pt modelId="{A75B061E-69EA-487C-8330-1430DA0F139D}" type="sibTrans" cxnId="{7B8F902E-4BA3-41AA-9991-54805A6B93DE}">
      <dgm:prSet/>
      <dgm:spPr/>
      <dgm:t>
        <a:bodyPr rtlCol="0"/>
        <a:lstStyle/>
        <a:p>
          <a:pPr rtl="0"/>
          <a:endParaRPr lang="de-DE" noProof="0" dirty="0"/>
        </a:p>
      </dgm:t>
    </dgm:pt>
    <dgm:pt modelId="{F757DBC8-3670-4122-937A-47DB91C0F3FE}">
      <dgm:prSet phldrT="[Text]"/>
      <dgm:spPr/>
      <dgm:t>
        <a:bodyPr rtlCol="0"/>
        <a:lstStyle/>
        <a:p>
          <a:pPr rtl="0"/>
          <a:r>
            <a:rPr lang="en-GB" b="0" i="0" dirty="0"/>
            <a:t>New diet trends and unique selling proposition</a:t>
          </a:r>
          <a:endParaRPr lang="de-DE" noProof="0" dirty="0"/>
        </a:p>
      </dgm:t>
    </dgm:pt>
    <dgm:pt modelId="{8F483F27-8D97-48E5-9210-1B448F1CE277}" type="parTrans" cxnId="{8A3D4B73-3658-4A4C-9DFE-F59E22A79482}">
      <dgm:prSet/>
      <dgm:spPr/>
      <dgm:t>
        <a:bodyPr rtlCol="0"/>
        <a:lstStyle/>
        <a:p>
          <a:pPr rtl="0"/>
          <a:endParaRPr lang="de-DE" noProof="0" dirty="0"/>
        </a:p>
      </dgm:t>
    </dgm:pt>
    <dgm:pt modelId="{A46A41DD-2CA4-4800-8F85-546ABB24ED07}" type="sibTrans" cxnId="{8A3D4B73-3658-4A4C-9DFE-F59E22A79482}">
      <dgm:prSet/>
      <dgm:spPr/>
      <dgm:t>
        <a:bodyPr rtlCol="0"/>
        <a:lstStyle/>
        <a:p>
          <a:pPr rtl="0"/>
          <a:endParaRPr lang="de-DE" noProof="0" dirty="0"/>
        </a:p>
      </dgm:t>
    </dgm:pt>
    <dgm:pt modelId="{7B2FF309-5120-45E2-ACC8-F8FAA9DBDA55}">
      <dgm:prSet phldrT="[Text]"/>
      <dgm:spPr>
        <a:solidFill>
          <a:schemeClr val="accent3"/>
        </a:solidFill>
        <a:ln>
          <a:solidFill>
            <a:schemeClr val="accent3"/>
          </a:solidFill>
        </a:ln>
      </dgm:spPr>
      <dgm:t>
        <a:bodyPr rtlCol="0"/>
        <a:lstStyle/>
        <a:p>
          <a:pPr rtl="0"/>
          <a:r>
            <a:rPr lang="de-DE" noProof="0" dirty="0"/>
            <a:t>Marketing</a:t>
          </a:r>
        </a:p>
      </dgm:t>
    </dgm:pt>
    <dgm:pt modelId="{2CF5AF8A-5687-489A-9838-EDDBB760D421}" type="parTrans" cxnId="{D35DB9DA-961B-46CD-BB14-44CD766D8CB7}">
      <dgm:prSet/>
      <dgm:spPr/>
      <dgm:t>
        <a:bodyPr rtlCol="0"/>
        <a:lstStyle/>
        <a:p>
          <a:pPr rtl="0"/>
          <a:endParaRPr lang="de-DE" noProof="0" dirty="0"/>
        </a:p>
      </dgm:t>
    </dgm:pt>
    <dgm:pt modelId="{D5CAA101-B828-45D7-965B-F77CD6FBA109}" type="sibTrans" cxnId="{D35DB9DA-961B-46CD-BB14-44CD766D8CB7}">
      <dgm:prSet/>
      <dgm:spPr/>
      <dgm:t>
        <a:bodyPr rtlCol="0"/>
        <a:lstStyle/>
        <a:p>
          <a:pPr rtl="0"/>
          <a:endParaRPr lang="de-DE" noProof="0" dirty="0"/>
        </a:p>
      </dgm:t>
    </dgm:pt>
    <dgm:pt modelId="{EE155DB2-6788-4019-961C-F8B89C275CE8}">
      <dgm:prSet phldrT="[Text]"/>
      <dgm:spPr/>
      <dgm:t>
        <a:bodyPr rtlCol="0"/>
        <a:lstStyle/>
        <a:p>
          <a:pPr rtl="0"/>
          <a:r>
            <a:rPr lang="en-GB" b="0" i="0" dirty="0"/>
            <a:t>Buzz around the product through marketing</a:t>
          </a:r>
          <a:endParaRPr lang="de-DE" noProof="0" dirty="0"/>
        </a:p>
      </dgm:t>
    </dgm:pt>
    <dgm:pt modelId="{8395B9D5-FF39-4045-8569-9C13F11FB1E5}" type="parTrans" cxnId="{E3D274C7-DB39-45B8-B18F-742495FE5026}">
      <dgm:prSet/>
      <dgm:spPr/>
      <dgm:t>
        <a:bodyPr rtlCol="0"/>
        <a:lstStyle/>
        <a:p>
          <a:pPr rtl="0"/>
          <a:endParaRPr lang="de-DE" noProof="0" dirty="0"/>
        </a:p>
      </dgm:t>
    </dgm:pt>
    <dgm:pt modelId="{F94C628D-62C1-4AF5-B102-2A2AA7FD22DE}" type="sibTrans" cxnId="{E3D274C7-DB39-45B8-B18F-742495FE5026}">
      <dgm:prSet/>
      <dgm:spPr/>
      <dgm:t>
        <a:bodyPr rtlCol="0"/>
        <a:lstStyle/>
        <a:p>
          <a:pPr rtl="0"/>
          <a:endParaRPr lang="de-DE" noProof="0" dirty="0"/>
        </a:p>
      </dgm:t>
    </dgm:pt>
    <dgm:pt modelId="{D57A367E-E705-4931-B485-7317381C4026}">
      <dgm:prSet/>
      <dgm:spPr>
        <a:solidFill>
          <a:schemeClr val="accent4"/>
        </a:solidFill>
        <a:ln>
          <a:solidFill>
            <a:schemeClr val="accent4"/>
          </a:solidFill>
        </a:ln>
      </dgm:spPr>
      <dgm:t>
        <a:bodyPr/>
        <a:lstStyle/>
        <a:p>
          <a:r>
            <a:rPr lang="en-GB" b="0" i="0" dirty="0"/>
            <a:t>Partnerships</a:t>
          </a:r>
          <a:endParaRPr lang="en-GB" dirty="0"/>
        </a:p>
      </dgm:t>
    </dgm:pt>
    <dgm:pt modelId="{7C8CB5FC-222C-439C-A69C-0D3A83B0A8B9}" type="parTrans" cxnId="{1D449DA6-E3BD-45F3-85C3-63AB7CB622E9}">
      <dgm:prSet/>
      <dgm:spPr/>
      <dgm:t>
        <a:bodyPr/>
        <a:lstStyle/>
        <a:p>
          <a:endParaRPr lang="en-GB"/>
        </a:p>
      </dgm:t>
    </dgm:pt>
    <dgm:pt modelId="{18DE7058-18C1-44CA-9F1C-BBC337A0ABBB}" type="sibTrans" cxnId="{1D449DA6-E3BD-45F3-85C3-63AB7CB622E9}">
      <dgm:prSet/>
      <dgm:spPr/>
      <dgm:t>
        <a:bodyPr/>
        <a:lstStyle/>
        <a:p>
          <a:endParaRPr lang="en-GB"/>
        </a:p>
      </dgm:t>
    </dgm:pt>
    <dgm:pt modelId="{CE4E92E1-F045-4036-A290-8F6DC7BF7CC9}">
      <dgm:prSet/>
      <dgm:spPr>
        <a:noFill/>
        <a:ln>
          <a:noFill/>
        </a:ln>
      </dgm:spPr>
      <dgm:t>
        <a:bodyPr/>
        <a:lstStyle/>
        <a:p>
          <a:r>
            <a:rPr lang="en-GB" b="0" i="0" dirty="0"/>
            <a:t>Partner with online grocery delivery stores</a:t>
          </a:r>
          <a:endParaRPr lang="en-GB" dirty="0"/>
        </a:p>
      </dgm:t>
    </dgm:pt>
    <dgm:pt modelId="{8DAE3D81-88F0-44B8-B061-A7B9CD7DC38C}" type="parTrans" cxnId="{3F519592-67B5-4D22-B0B0-4117582AD690}">
      <dgm:prSet/>
      <dgm:spPr/>
      <dgm:t>
        <a:bodyPr/>
        <a:lstStyle/>
        <a:p>
          <a:endParaRPr lang="en-GB"/>
        </a:p>
      </dgm:t>
    </dgm:pt>
    <dgm:pt modelId="{B81744BB-5216-4642-A828-6122F0115C08}" type="sibTrans" cxnId="{3F519592-67B5-4D22-B0B0-4117582AD690}">
      <dgm:prSet/>
      <dgm:spPr/>
      <dgm:t>
        <a:bodyPr/>
        <a:lstStyle/>
        <a:p>
          <a:endParaRPr lang="en-GB"/>
        </a:p>
      </dgm:t>
    </dgm:pt>
    <dgm:pt modelId="{594BF422-752C-42F3-A230-3D0E6AE9A886}" type="pres">
      <dgm:prSet presAssocID="{55C0B14E-AEA6-48D3-A387-ED4A3A3BF840}" presName="Name0" presStyleCnt="0">
        <dgm:presLayoutVars>
          <dgm:animLvl val="lvl"/>
          <dgm:resizeHandles val="exact"/>
        </dgm:presLayoutVars>
      </dgm:prSet>
      <dgm:spPr/>
    </dgm:pt>
    <dgm:pt modelId="{F6A1B9E0-4B4A-47A4-A011-67526CEEA770}" type="pres">
      <dgm:prSet presAssocID="{AACEAFD5-63CF-4AFC-B46F-BE086C5D447C}" presName="composite" presStyleCnt="0"/>
      <dgm:spPr/>
    </dgm:pt>
    <dgm:pt modelId="{FA4E6E73-A3C8-4495-927B-8AADA5A74297}" type="pres">
      <dgm:prSet presAssocID="{AACEAFD5-63CF-4AFC-B46F-BE086C5D447C}" presName="L" presStyleLbl="solidFgAcc1" presStyleIdx="0" presStyleCnt="6">
        <dgm:presLayoutVars>
          <dgm:chMax val="0"/>
          <dgm:chPref val="0"/>
        </dgm:presLayoutVars>
      </dgm:prSet>
      <dgm:spPr>
        <a:ln>
          <a:solidFill>
            <a:schemeClr val="accent2"/>
          </a:solidFill>
        </a:ln>
      </dgm:spPr>
    </dgm:pt>
    <dgm:pt modelId="{CA3A6A4E-2D39-41D2-A6B1-B590D0C452D2}" type="pres">
      <dgm:prSet presAssocID="{AACEAFD5-63CF-4AFC-B46F-BE086C5D447C}" presName="parTx" presStyleLbl="alignNode1" presStyleIdx="0" presStyleCnt="6">
        <dgm:presLayoutVars>
          <dgm:chMax val="0"/>
          <dgm:chPref val="0"/>
          <dgm:bulletEnabled val="1"/>
        </dgm:presLayoutVars>
      </dgm:prSet>
      <dgm:spPr/>
    </dgm:pt>
    <dgm:pt modelId="{810D7AA7-A541-4507-BE7F-36CCF210089F}" type="pres">
      <dgm:prSet presAssocID="{AACEAFD5-63CF-4AFC-B46F-BE086C5D447C}" presName="desTx" presStyleLbl="revTx" presStyleIdx="0" presStyleCnt="6">
        <dgm:presLayoutVars>
          <dgm:chMax val="0"/>
          <dgm:chPref val="0"/>
          <dgm:bulletEnabled val="1"/>
        </dgm:presLayoutVars>
      </dgm:prSet>
      <dgm:spPr/>
    </dgm:pt>
    <dgm:pt modelId="{4F7CDD44-32F1-4759-861F-8DABEBBA8D89}" type="pres">
      <dgm:prSet presAssocID="{AACEAFD5-63CF-4AFC-B46F-BE086C5D447C}" presName="EmptyPlaceHolder" presStyleCnt="0"/>
      <dgm:spPr/>
    </dgm:pt>
    <dgm:pt modelId="{C9A9B9EA-6A1D-4A13-9C7F-C112F25D2888}" type="pres">
      <dgm:prSet presAssocID="{7A8D4B4D-06E9-4958-810D-A6226B6AC588}" presName="space" presStyleCnt="0"/>
      <dgm:spPr/>
    </dgm:pt>
    <dgm:pt modelId="{EC37843F-14A6-4E20-B7AE-2B086A8F5F45}" type="pres">
      <dgm:prSet presAssocID="{D07AD3FD-84FF-467E-9693-752776549C61}" presName="composite" presStyleCnt="0"/>
      <dgm:spPr/>
    </dgm:pt>
    <dgm:pt modelId="{E41E7729-FD3F-426D-804C-45BD60BD762D}" type="pres">
      <dgm:prSet presAssocID="{D07AD3FD-84FF-467E-9693-752776549C61}" presName="L" presStyleLbl="solidFgAcc1" presStyleIdx="1" presStyleCnt="6">
        <dgm:presLayoutVars>
          <dgm:chMax val="0"/>
          <dgm:chPref val="0"/>
        </dgm:presLayoutVars>
      </dgm:prSet>
      <dgm:spPr>
        <a:ln>
          <a:solidFill>
            <a:schemeClr val="accent6"/>
          </a:solidFill>
        </a:ln>
      </dgm:spPr>
    </dgm:pt>
    <dgm:pt modelId="{6C46E586-0364-4C52-98F9-74A7ACD803D1}" type="pres">
      <dgm:prSet presAssocID="{D07AD3FD-84FF-467E-9693-752776549C61}" presName="parTx" presStyleLbl="alignNode1" presStyleIdx="1" presStyleCnt="6">
        <dgm:presLayoutVars>
          <dgm:chMax val="0"/>
          <dgm:chPref val="0"/>
          <dgm:bulletEnabled val="1"/>
        </dgm:presLayoutVars>
      </dgm:prSet>
      <dgm:spPr/>
    </dgm:pt>
    <dgm:pt modelId="{5E07F9E4-149C-4A89-848F-4ABDD305F0C5}" type="pres">
      <dgm:prSet presAssocID="{D07AD3FD-84FF-467E-9693-752776549C61}" presName="desTx" presStyleLbl="revTx" presStyleIdx="1" presStyleCnt="6">
        <dgm:presLayoutVars>
          <dgm:chMax val="0"/>
          <dgm:chPref val="0"/>
          <dgm:bulletEnabled val="1"/>
        </dgm:presLayoutVars>
      </dgm:prSet>
      <dgm:spPr/>
    </dgm:pt>
    <dgm:pt modelId="{2928FCAD-BE3F-45AC-93A5-FD98F8A50E00}" type="pres">
      <dgm:prSet presAssocID="{D07AD3FD-84FF-467E-9693-752776549C61}" presName="EmptyPlaceHolder" presStyleCnt="0"/>
      <dgm:spPr/>
    </dgm:pt>
    <dgm:pt modelId="{C2DF8D93-19C7-4E07-BCAF-9FAAB62C8CF2}" type="pres">
      <dgm:prSet presAssocID="{A8C9B7A9-BC2A-4753-B7F0-F2E361D95520}" presName="space" presStyleCnt="0"/>
      <dgm:spPr/>
    </dgm:pt>
    <dgm:pt modelId="{86E313B1-36D3-44D7-907E-22A08CB8E9CC}" type="pres">
      <dgm:prSet presAssocID="{D71FC021-6A65-44D1-95B9-0E6C89079866}" presName="composite" presStyleCnt="0"/>
      <dgm:spPr/>
    </dgm:pt>
    <dgm:pt modelId="{473F2067-7126-4D56-A328-5A8CFD3D8D52}" type="pres">
      <dgm:prSet presAssocID="{D71FC021-6A65-44D1-95B9-0E6C89079866}" presName="L" presStyleLbl="solidFgAcc1" presStyleIdx="2" presStyleCnt="6">
        <dgm:presLayoutVars>
          <dgm:chMax val="0"/>
          <dgm:chPref val="0"/>
        </dgm:presLayoutVars>
      </dgm:prSet>
      <dgm:spPr>
        <a:ln>
          <a:solidFill>
            <a:schemeClr val="accent1"/>
          </a:solidFill>
        </a:ln>
      </dgm:spPr>
    </dgm:pt>
    <dgm:pt modelId="{7A0B5EFC-88FB-4ED5-994F-D5F6584C2293}" type="pres">
      <dgm:prSet presAssocID="{D71FC021-6A65-44D1-95B9-0E6C89079866}" presName="parTx" presStyleLbl="alignNode1" presStyleIdx="2" presStyleCnt="6">
        <dgm:presLayoutVars>
          <dgm:chMax val="0"/>
          <dgm:chPref val="0"/>
          <dgm:bulletEnabled val="1"/>
        </dgm:presLayoutVars>
      </dgm:prSet>
      <dgm:spPr/>
    </dgm:pt>
    <dgm:pt modelId="{FD7B29F2-0D66-4B4B-BC8A-82DA23575305}" type="pres">
      <dgm:prSet presAssocID="{D71FC021-6A65-44D1-95B9-0E6C89079866}" presName="desTx" presStyleLbl="revTx" presStyleIdx="2" presStyleCnt="6">
        <dgm:presLayoutVars>
          <dgm:chMax val="0"/>
          <dgm:chPref val="0"/>
          <dgm:bulletEnabled val="1"/>
        </dgm:presLayoutVars>
      </dgm:prSet>
      <dgm:spPr/>
    </dgm:pt>
    <dgm:pt modelId="{BABAA172-7B81-4C6B-BCF2-4572322515C5}" type="pres">
      <dgm:prSet presAssocID="{D71FC021-6A65-44D1-95B9-0E6C89079866}" presName="EmptyPlaceHolder" presStyleCnt="0"/>
      <dgm:spPr/>
    </dgm:pt>
    <dgm:pt modelId="{0B65942F-B336-42B6-A72B-DA6B6B07B79B}" type="pres">
      <dgm:prSet presAssocID="{9B090D9D-470E-46E2-AABB-0368A52481AA}" presName="space" presStyleCnt="0"/>
      <dgm:spPr/>
    </dgm:pt>
    <dgm:pt modelId="{1D5539F6-8B97-4801-8139-D49EE44FFF3E}" type="pres">
      <dgm:prSet presAssocID="{5EDA317F-AB2E-47DE-BA46-16FA60C3C561}" presName="composite" presStyleCnt="0"/>
      <dgm:spPr/>
    </dgm:pt>
    <dgm:pt modelId="{2377F551-4CF6-4656-B644-60A7FC1B0F64}" type="pres">
      <dgm:prSet presAssocID="{5EDA317F-AB2E-47DE-BA46-16FA60C3C561}" presName="L" presStyleLbl="solidFgAcc1" presStyleIdx="3" presStyleCnt="6">
        <dgm:presLayoutVars>
          <dgm:chMax val="0"/>
          <dgm:chPref val="0"/>
        </dgm:presLayoutVars>
      </dgm:prSet>
      <dgm:spPr>
        <a:ln>
          <a:solidFill>
            <a:schemeClr val="accent5"/>
          </a:solidFill>
        </a:ln>
      </dgm:spPr>
    </dgm:pt>
    <dgm:pt modelId="{69ED255C-64AC-4764-BC2C-7679ECCC9FE9}" type="pres">
      <dgm:prSet presAssocID="{5EDA317F-AB2E-47DE-BA46-16FA60C3C561}" presName="parTx" presStyleLbl="alignNode1" presStyleIdx="3" presStyleCnt="6">
        <dgm:presLayoutVars>
          <dgm:chMax val="0"/>
          <dgm:chPref val="0"/>
          <dgm:bulletEnabled val="1"/>
        </dgm:presLayoutVars>
      </dgm:prSet>
      <dgm:spPr/>
    </dgm:pt>
    <dgm:pt modelId="{1F1B09A6-DA7E-41D1-B8A6-E3B6E775E5C1}" type="pres">
      <dgm:prSet presAssocID="{5EDA317F-AB2E-47DE-BA46-16FA60C3C561}" presName="desTx" presStyleLbl="revTx" presStyleIdx="3" presStyleCnt="6">
        <dgm:presLayoutVars>
          <dgm:chMax val="0"/>
          <dgm:chPref val="0"/>
          <dgm:bulletEnabled val="1"/>
        </dgm:presLayoutVars>
      </dgm:prSet>
      <dgm:spPr/>
    </dgm:pt>
    <dgm:pt modelId="{89DACDC6-8676-47A4-A430-164754F46172}" type="pres">
      <dgm:prSet presAssocID="{5EDA317F-AB2E-47DE-BA46-16FA60C3C561}" presName="EmptyPlaceHolder" presStyleCnt="0"/>
      <dgm:spPr/>
    </dgm:pt>
    <dgm:pt modelId="{38A6C30B-D5BF-4A1A-A273-D265DC00F2EC}" type="pres">
      <dgm:prSet presAssocID="{A75B061E-69EA-487C-8330-1430DA0F139D}" presName="space" presStyleCnt="0"/>
      <dgm:spPr/>
    </dgm:pt>
    <dgm:pt modelId="{761684DA-3DB5-4618-9A30-6E2731CDFCA3}" type="pres">
      <dgm:prSet presAssocID="{7B2FF309-5120-45E2-ACC8-F8FAA9DBDA55}" presName="composite" presStyleCnt="0"/>
      <dgm:spPr/>
    </dgm:pt>
    <dgm:pt modelId="{E2C584B7-5B6E-4F6E-A7B8-E679FEF7BC4D}" type="pres">
      <dgm:prSet presAssocID="{7B2FF309-5120-45E2-ACC8-F8FAA9DBDA55}" presName="L" presStyleLbl="solidFgAcc1" presStyleIdx="4" presStyleCnt="6">
        <dgm:presLayoutVars>
          <dgm:chMax val="0"/>
          <dgm:chPref val="0"/>
        </dgm:presLayoutVars>
      </dgm:prSet>
      <dgm:spPr>
        <a:solidFill>
          <a:schemeClr val="accent3"/>
        </a:solidFill>
        <a:ln>
          <a:solidFill>
            <a:schemeClr val="accent3"/>
          </a:solidFill>
        </a:ln>
      </dgm:spPr>
    </dgm:pt>
    <dgm:pt modelId="{B89F8758-DA9D-4018-859A-710084D7ABF3}" type="pres">
      <dgm:prSet presAssocID="{7B2FF309-5120-45E2-ACC8-F8FAA9DBDA55}" presName="parTx" presStyleLbl="alignNode1" presStyleIdx="4" presStyleCnt="6">
        <dgm:presLayoutVars>
          <dgm:chMax val="0"/>
          <dgm:chPref val="0"/>
          <dgm:bulletEnabled val="1"/>
        </dgm:presLayoutVars>
      </dgm:prSet>
      <dgm:spPr/>
    </dgm:pt>
    <dgm:pt modelId="{B73D2BBA-574C-491E-A31C-8B6EA5CC871A}" type="pres">
      <dgm:prSet presAssocID="{7B2FF309-5120-45E2-ACC8-F8FAA9DBDA55}" presName="desTx" presStyleLbl="revTx" presStyleIdx="4" presStyleCnt="6">
        <dgm:presLayoutVars>
          <dgm:chMax val="0"/>
          <dgm:chPref val="0"/>
          <dgm:bulletEnabled val="1"/>
        </dgm:presLayoutVars>
      </dgm:prSet>
      <dgm:spPr/>
    </dgm:pt>
    <dgm:pt modelId="{DC9D8E0A-674F-4E74-BF10-5C0EF64E638E}" type="pres">
      <dgm:prSet presAssocID="{7B2FF309-5120-45E2-ACC8-F8FAA9DBDA55}" presName="EmptyPlaceHolder" presStyleCnt="0"/>
      <dgm:spPr/>
    </dgm:pt>
    <dgm:pt modelId="{F9DE690E-431B-49BD-9E93-B23D8AE20485}" type="pres">
      <dgm:prSet presAssocID="{D5CAA101-B828-45D7-965B-F77CD6FBA109}" presName="space" presStyleCnt="0"/>
      <dgm:spPr/>
    </dgm:pt>
    <dgm:pt modelId="{39D7D56F-2EC2-4661-93BB-46539C874688}" type="pres">
      <dgm:prSet presAssocID="{D57A367E-E705-4931-B485-7317381C4026}" presName="composite" presStyleCnt="0"/>
      <dgm:spPr/>
    </dgm:pt>
    <dgm:pt modelId="{0DD1C94E-0BDA-48AC-B2A7-760BB377AC40}" type="pres">
      <dgm:prSet presAssocID="{D57A367E-E705-4931-B485-7317381C4026}" presName="L" presStyleLbl="solidFgAcc1" presStyleIdx="5" presStyleCnt="6">
        <dgm:presLayoutVars>
          <dgm:chMax val="0"/>
          <dgm:chPref val="0"/>
        </dgm:presLayoutVars>
      </dgm:prSet>
      <dgm:spPr>
        <a:ln>
          <a:solidFill>
            <a:schemeClr val="accent4"/>
          </a:solidFill>
        </a:ln>
      </dgm:spPr>
    </dgm:pt>
    <dgm:pt modelId="{D6CB6B3A-55F0-42C6-AFC9-3655A67EBD82}" type="pres">
      <dgm:prSet presAssocID="{D57A367E-E705-4931-B485-7317381C4026}" presName="parTx" presStyleLbl="alignNode1" presStyleIdx="5" presStyleCnt="6">
        <dgm:presLayoutVars>
          <dgm:chMax val="0"/>
          <dgm:chPref val="0"/>
          <dgm:bulletEnabled val="1"/>
        </dgm:presLayoutVars>
      </dgm:prSet>
      <dgm:spPr/>
    </dgm:pt>
    <dgm:pt modelId="{A8F32B9C-B4AA-4FB5-BDCC-E114815CDEBA}" type="pres">
      <dgm:prSet presAssocID="{D57A367E-E705-4931-B485-7317381C4026}" presName="desTx" presStyleLbl="revTx" presStyleIdx="5" presStyleCnt="6">
        <dgm:presLayoutVars>
          <dgm:chMax val="0"/>
          <dgm:chPref val="0"/>
          <dgm:bulletEnabled val="1"/>
        </dgm:presLayoutVars>
      </dgm:prSet>
      <dgm:spPr/>
    </dgm:pt>
    <dgm:pt modelId="{BEDCE226-8396-4878-8FAB-EFBA89597F00}" type="pres">
      <dgm:prSet presAssocID="{D57A367E-E705-4931-B485-7317381C4026}" presName="EmptyPlaceHolder" presStyleCnt="0"/>
      <dgm:spPr/>
    </dgm:pt>
  </dgm:ptLst>
  <dgm:cxnLst>
    <dgm:cxn modelId="{A903DE1B-AC8A-4C77-850B-32A9F4D87BCB}" type="presOf" srcId="{5EDA317F-AB2E-47DE-BA46-16FA60C3C561}" destId="{69ED255C-64AC-4764-BC2C-7679ECCC9FE9}" srcOrd="0" destOrd="0" presId="urn:microsoft.com/office/officeart/2016/7/layout/AccentHomeChevronProcess"/>
    <dgm:cxn modelId="{F23BFC27-EEA1-48DD-A68B-3C9BF1AE455D}" type="presOf" srcId="{349299C9-846E-4827-813A-349CCCE20782}" destId="{810D7AA7-A541-4507-BE7F-36CCF210089F}" srcOrd="0" destOrd="0" presId="urn:microsoft.com/office/officeart/2016/7/layout/AccentHomeChevronProcess"/>
    <dgm:cxn modelId="{7B8F902E-4BA3-41AA-9991-54805A6B93DE}" srcId="{55C0B14E-AEA6-48D3-A387-ED4A3A3BF840}" destId="{5EDA317F-AB2E-47DE-BA46-16FA60C3C561}" srcOrd="3" destOrd="0" parTransId="{775EBB35-E8CF-4A14-B0A8-45A53D65E711}" sibTransId="{A75B061E-69EA-487C-8330-1430DA0F139D}"/>
    <dgm:cxn modelId="{0EFA3039-6828-403C-9445-4359BA6645E6}" srcId="{AACEAFD5-63CF-4AFC-B46F-BE086C5D447C}" destId="{349299C9-846E-4827-813A-349CCCE20782}" srcOrd="0" destOrd="0" parTransId="{AEA27547-B9ED-4994-BD27-04EC297EF367}" sibTransId="{9D819F52-ACA0-4B08-8256-DF6BD8FA3A0B}"/>
    <dgm:cxn modelId="{6CDEA839-6538-453E-9113-58ECC65280CB}" type="presOf" srcId="{AACEAFD5-63CF-4AFC-B46F-BE086C5D447C}" destId="{CA3A6A4E-2D39-41D2-A6B1-B590D0C452D2}" srcOrd="0" destOrd="0" presId="urn:microsoft.com/office/officeart/2016/7/layout/AccentHomeChevronProcess"/>
    <dgm:cxn modelId="{F5A7A062-FA53-4976-B49E-235CE658F38A}" type="presOf" srcId="{EE155DB2-6788-4019-961C-F8B89C275CE8}" destId="{B73D2BBA-574C-491E-A31C-8B6EA5CC871A}" srcOrd="0" destOrd="0" presId="urn:microsoft.com/office/officeart/2016/7/layout/AccentHomeChevronProcess"/>
    <dgm:cxn modelId="{55492768-9A5E-4F74-AC7C-959C5C24EFD3}" srcId="{55C0B14E-AEA6-48D3-A387-ED4A3A3BF840}" destId="{D07AD3FD-84FF-467E-9693-752776549C61}" srcOrd="1" destOrd="0" parTransId="{7B691773-F524-4FAD-A272-BDF0B0C4370A}" sibTransId="{A8C9B7A9-BC2A-4753-B7F0-F2E361D95520}"/>
    <dgm:cxn modelId="{E97FF64F-8020-497E-AE7D-2395DDA4560D}" srcId="{D07AD3FD-84FF-467E-9693-752776549C61}" destId="{5D70EFF5-8B31-4A1F-AE44-51E4CF0013EB}" srcOrd="0" destOrd="0" parTransId="{96C720A0-FEEF-48D1-8DF6-ABA03C304822}" sibTransId="{B6A59CDE-18AD-4553-B6C5-FF001A8E8510}"/>
    <dgm:cxn modelId="{8A3D4B73-3658-4A4C-9DFE-F59E22A79482}" srcId="{5EDA317F-AB2E-47DE-BA46-16FA60C3C561}" destId="{F757DBC8-3670-4122-937A-47DB91C0F3FE}" srcOrd="0" destOrd="0" parTransId="{8F483F27-8D97-48E5-9210-1B448F1CE277}" sibTransId="{A46A41DD-2CA4-4800-8F85-546ABB24ED07}"/>
    <dgm:cxn modelId="{00A52954-B4C4-4ECD-B0D0-AE5EF5CDC4E1}" type="presOf" srcId="{7B2FF309-5120-45E2-ACC8-F8FAA9DBDA55}" destId="{B89F8758-DA9D-4018-859A-710084D7ABF3}" srcOrd="0" destOrd="0" presId="urn:microsoft.com/office/officeart/2016/7/layout/AccentHomeChevronProcess"/>
    <dgm:cxn modelId="{219EA357-E48B-4A91-91A7-8282DFF10601}" type="presOf" srcId="{55C0B14E-AEA6-48D3-A387-ED4A3A3BF840}" destId="{594BF422-752C-42F3-A230-3D0E6AE9A886}" srcOrd="0" destOrd="0" presId="urn:microsoft.com/office/officeart/2016/7/layout/AccentHomeChevronProcess"/>
    <dgm:cxn modelId="{D8B51958-63B3-49F6-A150-9B1A638B15CE}" type="presOf" srcId="{F757DBC8-3670-4122-937A-47DB91C0F3FE}" destId="{1F1B09A6-DA7E-41D1-B8A6-E3B6E775E5C1}" srcOrd="0" destOrd="0" presId="urn:microsoft.com/office/officeart/2016/7/layout/AccentHomeChevronProcess"/>
    <dgm:cxn modelId="{61E56288-5A92-4019-989A-398C8EA8A844}" type="presOf" srcId="{4A6BB192-9983-4F48-BBC5-6E384EED7EC5}" destId="{FD7B29F2-0D66-4B4B-BC8A-82DA23575305}" srcOrd="0" destOrd="0" presId="urn:microsoft.com/office/officeart/2016/7/layout/AccentHomeChevronProcess"/>
    <dgm:cxn modelId="{60399491-EC61-4ACD-870E-1A66600F3D26}" type="presOf" srcId="{D71FC021-6A65-44D1-95B9-0E6C89079866}" destId="{7A0B5EFC-88FB-4ED5-994F-D5F6584C2293}" srcOrd="0" destOrd="0" presId="urn:microsoft.com/office/officeart/2016/7/layout/AccentHomeChevronProcess"/>
    <dgm:cxn modelId="{3F519592-67B5-4D22-B0B0-4117582AD690}" srcId="{D57A367E-E705-4931-B485-7317381C4026}" destId="{CE4E92E1-F045-4036-A290-8F6DC7BF7CC9}" srcOrd="0" destOrd="0" parTransId="{8DAE3D81-88F0-44B8-B061-A7B9CD7DC38C}" sibTransId="{B81744BB-5216-4642-A828-6122F0115C08}"/>
    <dgm:cxn modelId="{53239C96-427C-420B-95DC-546F3B30ED65}" srcId="{55C0B14E-AEA6-48D3-A387-ED4A3A3BF840}" destId="{D71FC021-6A65-44D1-95B9-0E6C89079866}" srcOrd="2" destOrd="0" parTransId="{862AAE39-3AAD-40E3-BA20-90187BD73242}" sibTransId="{9B090D9D-470E-46E2-AABB-0368A52481AA}"/>
    <dgm:cxn modelId="{1D449DA6-E3BD-45F3-85C3-63AB7CB622E9}" srcId="{55C0B14E-AEA6-48D3-A387-ED4A3A3BF840}" destId="{D57A367E-E705-4931-B485-7317381C4026}" srcOrd="5" destOrd="0" parTransId="{7C8CB5FC-222C-439C-A69C-0D3A83B0A8B9}" sibTransId="{18DE7058-18C1-44CA-9F1C-BBC337A0ABBB}"/>
    <dgm:cxn modelId="{2F6485B4-0735-4D01-8060-5A89B7562619}" type="presOf" srcId="{5D70EFF5-8B31-4A1F-AE44-51E4CF0013EB}" destId="{5E07F9E4-149C-4A89-848F-4ABDD305F0C5}" srcOrd="0" destOrd="0" presId="urn:microsoft.com/office/officeart/2016/7/layout/AccentHomeChevronProcess"/>
    <dgm:cxn modelId="{AE101ABC-7EA3-4444-A576-8AB15A371C84}" srcId="{55C0B14E-AEA6-48D3-A387-ED4A3A3BF840}" destId="{AACEAFD5-63CF-4AFC-B46F-BE086C5D447C}" srcOrd="0" destOrd="0" parTransId="{7A0BD8EC-BB4A-4912-A54E-6F39B681264E}" sibTransId="{7A8D4B4D-06E9-4958-810D-A6226B6AC588}"/>
    <dgm:cxn modelId="{665C05C7-3CB0-428C-B457-E59A0AF60DA1}" type="presOf" srcId="{D07AD3FD-84FF-467E-9693-752776549C61}" destId="{6C46E586-0364-4C52-98F9-74A7ACD803D1}" srcOrd="0" destOrd="0" presId="urn:microsoft.com/office/officeart/2016/7/layout/AccentHomeChevronProcess"/>
    <dgm:cxn modelId="{E3D274C7-DB39-45B8-B18F-742495FE5026}" srcId="{7B2FF309-5120-45E2-ACC8-F8FAA9DBDA55}" destId="{EE155DB2-6788-4019-961C-F8B89C275CE8}" srcOrd="0" destOrd="0" parTransId="{8395B9D5-FF39-4045-8569-9C13F11FB1E5}" sibTransId="{F94C628D-62C1-4AF5-B102-2A2AA7FD22DE}"/>
    <dgm:cxn modelId="{33ED27CF-8EB1-429C-9D61-40FD21007673}" type="presOf" srcId="{D57A367E-E705-4931-B485-7317381C4026}" destId="{D6CB6B3A-55F0-42C6-AFC9-3655A67EBD82}" srcOrd="0" destOrd="0" presId="urn:microsoft.com/office/officeart/2016/7/layout/AccentHomeChevronProcess"/>
    <dgm:cxn modelId="{D35DB9DA-961B-46CD-BB14-44CD766D8CB7}" srcId="{55C0B14E-AEA6-48D3-A387-ED4A3A3BF840}" destId="{7B2FF309-5120-45E2-ACC8-F8FAA9DBDA55}" srcOrd="4" destOrd="0" parTransId="{2CF5AF8A-5687-489A-9838-EDDBB760D421}" sibTransId="{D5CAA101-B828-45D7-965B-F77CD6FBA109}"/>
    <dgm:cxn modelId="{05A2C7E0-8D2D-4661-9116-0940487D0A1E}" type="presOf" srcId="{CE4E92E1-F045-4036-A290-8F6DC7BF7CC9}" destId="{A8F32B9C-B4AA-4FB5-BDCC-E114815CDEBA}" srcOrd="0" destOrd="0" presId="urn:microsoft.com/office/officeart/2016/7/layout/AccentHomeChevronProcess"/>
    <dgm:cxn modelId="{E3115EEA-DE9C-4F06-B8B3-BEB263D5F2B1}" srcId="{D71FC021-6A65-44D1-95B9-0E6C89079866}" destId="{4A6BB192-9983-4F48-BBC5-6E384EED7EC5}" srcOrd="0" destOrd="0" parTransId="{230A6E4A-6CED-4DC0-AEFE-6859FE07B658}" sibTransId="{0B568EC2-5D2A-4B00-8047-B7832F245B44}"/>
    <dgm:cxn modelId="{C93892E1-28C0-4B75-A464-293C00708672}" type="presParOf" srcId="{594BF422-752C-42F3-A230-3D0E6AE9A886}" destId="{F6A1B9E0-4B4A-47A4-A011-67526CEEA770}" srcOrd="0" destOrd="0" presId="urn:microsoft.com/office/officeart/2016/7/layout/AccentHomeChevronProcess"/>
    <dgm:cxn modelId="{D5413575-9692-46A2-A045-9ED8482318DF}" type="presParOf" srcId="{F6A1B9E0-4B4A-47A4-A011-67526CEEA770}" destId="{FA4E6E73-A3C8-4495-927B-8AADA5A74297}" srcOrd="0" destOrd="0" presId="urn:microsoft.com/office/officeart/2016/7/layout/AccentHomeChevronProcess"/>
    <dgm:cxn modelId="{3303BDD6-668D-45F1-9491-4125E782D67C}" type="presParOf" srcId="{F6A1B9E0-4B4A-47A4-A011-67526CEEA770}" destId="{CA3A6A4E-2D39-41D2-A6B1-B590D0C452D2}" srcOrd="1" destOrd="0" presId="urn:microsoft.com/office/officeart/2016/7/layout/AccentHomeChevronProcess"/>
    <dgm:cxn modelId="{3BAD5A1C-162E-4722-B818-968C4083BECD}" type="presParOf" srcId="{F6A1B9E0-4B4A-47A4-A011-67526CEEA770}" destId="{810D7AA7-A541-4507-BE7F-36CCF210089F}" srcOrd="2" destOrd="0" presId="urn:microsoft.com/office/officeart/2016/7/layout/AccentHomeChevronProcess"/>
    <dgm:cxn modelId="{A3B267C1-BAFC-42F0-A63A-6491CFDC1ED2}" type="presParOf" srcId="{F6A1B9E0-4B4A-47A4-A011-67526CEEA770}" destId="{4F7CDD44-32F1-4759-861F-8DABEBBA8D89}" srcOrd="3" destOrd="0" presId="urn:microsoft.com/office/officeart/2016/7/layout/AccentHomeChevronProcess"/>
    <dgm:cxn modelId="{80CC9289-BA8F-4ED7-A4ED-9FA5EF71D964}" type="presParOf" srcId="{594BF422-752C-42F3-A230-3D0E6AE9A886}" destId="{C9A9B9EA-6A1D-4A13-9C7F-C112F25D2888}" srcOrd="1" destOrd="0" presId="urn:microsoft.com/office/officeart/2016/7/layout/AccentHomeChevronProcess"/>
    <dgm:cxn modelId="{5B7985CA-BC92-461D-A77E-E2320D4992D0}" type="presParOf" srcId="{594BF422-752C-42F3-A230-3D0E6AE9A886}" destId="{EC37843F-14A6-4E20-B7AE-2B086A8F5F45}" srcOrd="2" destOrd="0" presId="urn:microsoft.com/office/officeart/2016/7/layout/AccentHomeChevronProcess"/>
    <dgm:cxn modelId="{1996E4D7-D809-45CA-9DF0-561A93BDAFB1}" type="presParOf" srcId="{EC37843F-14A6-4E20-B7AE-2B086A8F5F45}" destId="{E41E7729-FD3F-426D-804C-45BD60BD762D}" srcOrd="0" destOrd="0" presId="urn:microsoft.com/office/officeart/2016/7/layout/AccentHomeChevronProcess"/>
    <dgm:cxn modelId="{16E53752-1AB8-4CD2-BFD6-85C0CDA26E1B}" type="presParOf" srcId="{EC37843F-14A6-4E20-B7AE-2B086A8F5F45}" destId="{6C46E586-0364-4C52-98F9-74A7ACD803D1}" srcOrd="1" destOrd="0" presId="urn:microsoft.com/office/officeart/2016/7/layout/AccentHomeChevronProcess"/>
    <dgm:cxn modelId="{FAC2F23D-E510-4342-91C3-FCAB11B207C0}" type="presParOf" srcId="{EC37843F-14A6-4E20-B7AE-2B086A8F5F45}" destId="{5E07F9E4-149C-4A89-848F-4ABDD305F0C5}" srcOrd="2" destOrd="0" presId="urn:microsoft.com/office/officeart/2016/7/layout/AccentHomeChevronProcess"/>
    <dgm:cxn modelId="{3843A525-0A63-4743-B0E8-0F795D54B4E4}" type="presParOf" srcId="{EC37843F-14A6-4E20-B7AE-2B086A8F5F45}" destId="{2928FCAD-BE3F-45AC-93A5-FD98F8A50E00}" srcOrd="3" destOrd="0" presId="urn:microsoft.com/office/officeart/2016/7/layout/AccentHomeChevronProcess"/>
    <dgm:cxn modelId="{D179D84E-BE2C-46EF-8594-412D3A7F9213}" type="presParOf" srcId="{594BF422-752C-42F3-A230-3D0E6AE9A886}" destId="{C2DF8D93-19C7-4E07-BCAF-9FAAB62C8CF2}" srcOrd="3" destOrd="0" presId="urn:microsoft.com/office/officeart/2016/7/layout/AccentHomeChevronProcess"/>
    <dgm:cxn modelId="{D8554B98-FAA7-4800-BB76-916BA7A2B10E}" type="presParOf" srcId="{594BF422-752C-42F3-A230-3D0E6AE9A886}" destId="{86E313B1-36D3-44D7-907E-22A08CB8E9CC}" srcOrd="4" destOrd="0" presId="urn:microsoft.com/office/officeart/2016/7/layout/AccentHomeChevronProcess"/>
    <dgm:cxn modelId="{19D10FBF-8E65-4EB5-9B54-54A271982B0D}" type="presParOf" srcId="{86E313B1-36D3-44D7-907E-22A08CB8E9CC}" destId="{473F2067-7126-4D56-A328-5A8CFD3D8D52}" srcOrd="0" destOrd="0" presId="urn:microsoft.com/office/officeart/2016/7/layout/AccentHomeChevronProcess"/>
    <dgm:cxn modelId="{11A73768-8587-4E2B-BDDA-6254211FDF2D}" type="presParOf" srcId="{86E313B1-36D3-44D7-907E-22A08CB8E9CC}" destId="{7A0B5EFC-88FB-4ED5-994F-D5F6584C2293}" srcOrd="1" destOrd="0" presId="urn:microsoft.com/office/officeart/2016/7/layout/AccentHomeChevronProcess"/>
    <dgm:cxn modelId="{522D3FED-6E8C-40DF-8BA8-A80510ACC48F}" type="presParOf" srcId="{86E313B1-36D3-44D7-907E-22A08CB8E9CC}" destId="{FD7B29F2-0D66-4B4B-BC8A-82DA23575305}" srcOrd="2" destOrd="0" presId="urn:microsoft.com/office/officeart/2016/7/layout/AccentHomeChevronProcess"/>
    <dgm:cxn modelId="{8075A955-4651-4DD2-B114-EB147BF378DF}" type="presParOf" srcId="{86E313B1-36D3-44D7-907E-22A08CB8E9CC}" destId="{BABAA172-7B81-4C6B-BCF2-4572322515C5}" srcOrd="3" destOrd="0" presId="urn:microsoft.com/office/officeart/2016/7/layout/AccentHomeChevronProcess"/>
    <dgm:cxn modelId="{505D5263-214F-48F5-9678-AA87C7C04F54}" type="presParOf" srcId="{594BF422-752C-42F3-A230-3D0E6AE9A886}" destId="{0B65942F-B336-42B6-A72B-DA6B6B07B79B}" srcOrd="5" destOrd="0" presId="urn:microsoft.com/office/officeart/2016/7/layout/AccentHomeChevronProcess"/>
    <dgm:cxn modelId="{F0861DFD-F2E8-400C-9B5C-4AA4849B2BE4}" type="presParOf" srcId="{594BF422-752C-42F3-A230-3D0E6AE9A886}" destId="{1D5539F6-8B97-4801-8139-D49EE44FFF3E}" srcOrd="6" destOrd="0" presId="urn:microsoft.com/office/officeart/2016/7/layout/AccentHomeChevronProcess"/>
    <dgm:cxn modelId="{D22CB840-CF4F-404F-97C0-0629311A5E51}" type="presParOf" srcId="{1D5539F6-8B97-4801-8139-D49EE44FFF3E}" destId="{2377F551-4CF6-4656-B644-60A7FC1B0F64}" srcOrd="0" destOrd="0" presId="urn:microsoft.com/office/officeart/2016/7/layout/AccentHomeChevronProcess"/>
    <dgm:cxn modelId="{6FFE5C0B-250C-4EEB-9BDD-E47B6B414225}" type="presParOf" srcId="{1D5539F6-8B97-4801-8139-D49EE44FFF3E}" destId="{69ED255C-64AC-4764-BC2C-7679ECCC9FE9}" srcOrd="1" destOrd="0" presId="urn:microsoft.com/office/officeart/2016/7/layout/AccentHomeChevronProcess"/>
    <dgm:cxn modelId="{EB2B0AEE-0679-4C51-B5D9-13C0989C2DC6}" type="presParOf" srcId="{1D5539F6-8B97-4801-8139-D49EE44FFF3E}" destId="{1F1B09A6-DA7E-41D1-B8A6-E3B6E775E5C1}" srcOrd="2" destOrd="0" presId="urn:microsoft.com/office/officeart/2016/7/layout/AccentHomeChevronProcess"/>
    <dgm:cxn modelId="{21A6189F-60BA-4472-B858-99323388D0B0}" type="presParOf" srcId="{1D5539F6-8B97-4801-8139-D49EE44FFF3E}" destId="{89DACDC6-8676-47A4-A430-164754F46172}" srcOrd="3" destOrd="0" presId="urn:microsoft.com/office/officeart/2016/7/layout/AccentHomeChevronProcess"/>
    <dgm:cxn modelId="{7D7FFE7B-0A37-4D36-9728-C99051BA3C40}" type="presParOf" srcId="{594BF422-752C-42F3-A230-3D0E6AE9A886}" destId="{38A6C30B-D5BF-4A1A-A273-D265DC00F2EC}" srcOrd="7" destOrd="0" presId="urn:microsoft.com/office/officeart/2016/7/layout/AccentHomeChevronProcess"/>
    <dgm:cxn modelId="{626D4800-17BB-462C-BE7D-935B963B6EC7}" type="presParOf" srcId="{594BF422-752C-42F3-A230-3D0E6AE9A886}" destId="{761684DA-3DB5-4618-9A30-6E2731CDFCA3}" srcOrd="8" destOrd="0" presId="urn:microsoft.com/office/officeart/2016/7/layout/AccentHomeChevronProcess"/>
    <dgm:cxn modelId="{2B2ED8B7-5577-4410-8D8A-61A1D71B9F15}" type="presParOf" srcId="{761684DA-3DB5-4618-9A30-6E2731CDFCA3}" destId="{E2C584B7-5B6E-4F6E-A7B8-E679FEF7BC4D}" srcOrd="0" destOrd="0" presId="urn:microsoft.com/office/officeart/2016/7/layout/AccentHomeChevronProcess"/>
    <dgm:cxn modelId="{CFB7BBCC-4189-422A-9163-265E17C16D21}" type="presParOf" srcId="{761684DA-3DB5-4618-9A30-6E2731CDFCA3}" destId="{B89F8758-DA9D-4018-859A-710084D7ABF3}" srcOrd="1" destOrd="0" presId="urn:microsoft.com/office/officeart/2016/7/layout/AccentHomeChevronProcess"/>
    <dgm:cxn modelId="{72C8C8DD-71B0-4E2B-BE4F-7AF4AF3DD218}" type="presParOf" srcId="{761684DA-3DB5-4618-9A30-6E2731CDFCA3}" destId="{B73D2BBA-574C-491E-A31C-8B6EA5CC871A}" srcOrd="2" destOrd="0" presId="urn:microsoft.com/office/officeart/2016/7/layout/AccentHomeChevronProcess"/>
    <dgm:cxn modelId="{34912DD7-C0FC-4C18-ABAB-DA8DF69C4254}" type="presParOf" srcId="{761684DA-3DB5-4618-9A30-6E2731CDFCA3}" destId="{DC9D8E0A-674F-4E74-BF10-5C0EF64E638E}" srcOrd="3" destOrd="0" presId="urn:microsoft.com/office/officeart/2016/7/layout/AccentHomeChevronProcess"/>
    <dgm:cxn modelId="{A024021B-BE91-4535-AF29-C940B7335C1D}" type="presParOf" srcId="{594BF422-752C-42F3-A230-3D0E6AE9A886}" destId="{F9DE690E-431B-49BD-9E93-B23D8AE20485}" srcOrd="9" destOrd="0" presId="urn:microsoft.com/office/officeart/2016/7/layout/AccentHomeChevronProcess"/>
    <dgm:cxn modelId="{47D6CEB1-5AA2-4D79-BF5F-3B2ACDEE7D91}" type="presParOf" srcId="{594BF422-752C-42F3-A230-3D0E6AE9A886}" destId="{39D7D56F-2EC2-4661-93BB-46539C874688}" srcOrd="10" destOrd="0" presId="urn:microsoft.com/office/officeart/2016/7/layout/AccentHomeChevronProcess"/>
    <dgm:cxn modelId="{0B776C19-719B-45EE-B041-D20892F331D9}" type="presParOf" srcId="{39D7D56F-2EC2-4661-93BB-46539C874688}" destId="{0DD1C94E-0BDA-48AC-B2A7-760BB377AC40}" srcOrd="0" destOrd="0" presId="urn:microsoft.com/office/officeart/2016/7/layout/AccentHomeChevronProcess"/>
    <dgm:cxn modelId="{E2F320E2-B8DF-43DC-9896-C0DB228071C6}" type="presParOf" srcId="{39D7D56F-2EC2-4661-93BB-46539C874688}" destId="{D6CB6B3A-55F0-42C6-AFC9-3655A67EBD82}" srcOrd="1" destOrd="0" presId="urn:microsoft.com/office/officeart/2016/7/layout/AccentHomeChevronProcess"/>
    <dgm:cxn modelId="{E3E87D03-CA50-4629-B08D-92E63343A671}" type="presParOf" srcId="{39D7D56F-2EC2-4661-93BB-46539C874688}" destId="{A8F32B9C-B4AA-4FB5-BDCC-E114815CDEBA}" srcOrd="2" destOrd="0" presId="urn:microsoft.com/office/officeart/2016/7/layout/AccentHomeChevronProcess"/>
    <dgm:cxn modelId="{5AE7E072-404E-487A-95A0-9814C588054A}" type="presParOf" srcId="{39D7D56F-2EC2-4661-93BB-46539C874688}" destId="{BEDCE226-8396-4878-8FAB-EFBA89597F00}" srcOrd="3" destOrd="0" presId="urn:microsoft.com/office/officeart/2016/7/layout/AccentHomeChevro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4E6E73-A3C8-4495-927B-8AADA5A74297}">
      <dsp:nvSpPr>
        <dsp:cNvPr id="0" name=""/>
        <dsp:cNvSpPr/>
      </dsp:nvSpPr>
      <dsp:spPr>
        <a:xfrm rot="5400000">
          <a:off x="-923113" y="1809452"/>
          <a:ext cx="1988820" cy="137755"/>
        </a:xfrm>
        <a:prstGeom prst="corner">
          <a:avLst>
            <a:gd name="adj1" fmla="val 1000"/>
            <a:gd name="adj2" fmla="val 1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3A6A4E-2D39-41D2-A6B1-B590D0C452D2}">
      <dsp:nvSpPr>
        <dsp:cNvPr id="0" name=""/>
        <dsp:cNvSpPr/>
      </dsp:nvSpPr>
      <dsp:spPr>
        <a:xfrm>
          <a:off x="2418" y="2872740"/>
          <a:ext cx="1721941" cy="662940"/>
        </a:xfrm>
        <a:prstGeom prst="homePlate">
          <a:avLst>
            <a:gd name="adj" fmla="val 25000"/>
          </a:avLst>
        </a:prstGeom>
        <a:solidFill>
          <a:schemeClr val="accent2"/>
        </a:solidFill>
        <a:ln w="1270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190500" rIns="95250" bIns="190500" numCol="1" spcCol="1270" rtlCol="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b="0" i="0" kern="1200" dirty="0"/>
            <a:t>Legal</a:t>
          </a:r>
          <a:endParaRPr lang="de-DE" sz="1500" kern="1200" noProof="0" dirty="0"/>
        </a:p>
      </dsp:txBody>
      <dsp:txXfrm>
        <a:off x="2418" y="2872740"/>
        <a:ext cx="1639074" cy="662940"/>
      </dsp:txXfrm>
    </dsp:sp>
    <dsp:sp modelId="{810D7AA7-A541-4507-BE7F-36CCF210089F}">
      <dsp:nvSpPr>
        <dsp:cNvPr id="0" name=""/>
        <dsp:cNvSpPr/>
      </dsp:nvSpPr>
      <dsp:spPr>
        <a:xfrm>
          <a:off x="140173" y="966573"/>
          <a:ext cx="1398216" cy="18235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l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b="0" i="0" kern="1200" dirty="0"/>
            <a:t>Necessary food safety and legal requirements</a:t>
          </a:r>
          <a:endParaRPr lang="de-DE" sz="1500" kern="1200" noProof="0" dirty="0"/>
        </a:p>
      </dsp:txBody>
      <dsp:txXfrm>
        <a:off x="140173" y="966573"/>
        <a:ext cx="1398216" cy="1823513"/>
      </dsp:txXfrm>
    </dsp:sp>
    <dsp:sp modelId="{E41E7729-FD3F-426D-804C-45BD60BD762D}">
      <dsp:nvSpPr>
        <dsp:cNvPr id="0" name=""/>
        <dsp:cNvSpPr/>
      </dsp:nvSpPr>
      <dsp:spPr>
        <a:xfrm rot="5400000">
          <a:off x="712730" y="1809452"/>
          <a:ext cx="1988820" cy="137755"/>
        </a:xfrm>
        <a:prstGeom prst="corner">
          <a:avLst>
            <a:gd name="adj1" fmla="val 1000"/>
            <a:gd name="adj2" fmla="val 1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C46E586-0364-4C52-98F9-74A7ACD803D1}">
      <dsp:nvSpPr>
        <dsp:cNvPr id="0" name=""/>
        <dsp:cNvSpPr/>
      </dsp:nvSpPr>
      <dsp:spPr>
        <a:xfrm>
          <a:off x="1638262" y="2872740"/>
          <a:ext cx="1721941" cy="662940"/>
        </a:xfrm>
        <a:prstGeom prst="chevron">
          <a:avLst>
            <a:gd name="adj" fmla="val 25000"/>
          </a:avLst>
        </a:prstGeom>
        <a:solidFill>
          <a:schemeClr val="accent6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190500" rIns="95250" bIns="190500" numCol="1" spcCol="1270" rtlCol="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b="0" i="0" kern="1200" dirty="0"/>
            <a:t>Budget</a:t>
          </a:r>
          <a:endParaRPr lang="de-DE" sz="1500" kern="1200" noProof="0" dirty="0"/>
        </a:p>
      </dsp:txBody>
      <dsp:txXfrm>
        <a:off x="1803997" y="2872740"/>
        <a:ext cx="1390471" cy="662940"/>
      </dsp:txXfrm>
    </dsp:sp>
    <dsp:sp modelId="{5E07F9E4-149C-4A89-848F-4ABDD305F0C5}">
      <dsp:nvSpPr>
        <dsp:cNvPr id="0" name=""/>
        <dsp:cNvSpPr/>
      </dsp:nvSpPr>
      <dsp:spPr>
        <a:xfrm>
          <a:off x="1776018" y="966573"/>
          <a:ext cx="1398216" cy="18235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l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b="0" i="0" kern="1200" dirty="0"/>
            <a:t>Budget and funding opportunities</a:t>
          </a:r>
          <a:endParaRPr lang="de-DE" sz="1500" kern="1200" noProof="0" dirty="0"/>
        </a:p>
      </dsp:txBody>
      <dsp:txXfrm>
        <a:off x="1776018" y="966573"/>
        <a:ext cx="1398216" cy="1823513"/>
      </dsp:txXfrm>
    </dsp:sp>
    <dsp:sp modelId="{473F2067-7126-4D56-A328-5A8CFD3D8D52}">
      <dsp:nvSpPr>
        <dsp:cNvPr id="0" name=""/>
        <dsp:cNvSpPr/>
      </dsp:nvSpPr>
      <dsp:spPr>
        <a:xfrm rot="5400000">
          <a:off x="2348574" y="1809452"/>
          <a:ext cx="1988820" cy="137755"/>
        </a:xfrm>
        <a:prstGeom prst="corner">
          <a:avLst>
            <a:gd name="adj1" fmla="val 1000"/>
            <a:gd name="adj2" fmla="val 1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A0B5EFC-88FB-4ED5-994F-D5F6584C2293}">
      <dsp:nvSpPr>
        <dsp:cNvPr id="0" name=""/>
        <dsp:cNvSpPr/>
      </dsp:nvSpPr>
      <dsp:spPr>
        <a:xfrm>
          <a:off x="3274107" y="2872740"/>
          <a:ext cx="1721941" cy="662940"/>
        </a:xfrm>
        <a:prstGeom prst="chevron">
          <a:avLst>
            <a:gd name="adj" fmla="val 25000"/>
          </a:avLst>
        </a:prstGeom>
        <a:solidFill>
          <a:schemeClr val="accent1"/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190500" rIns="95250" bIns="190500" numCol="1" spcCol="1270" rtlCol="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b="0" i="0" kern="1200" dirty="0"/>
            <a:t>Price</a:t>
          </a:r>
          <a:endParaRPr lang="de-DE" sz="1500" kern="1200" noProof="0" dirty="0"/>
        </a:p>
      </dsp:txBody>
      <dsp:txXfrm>
        <a:off x="3439842" y="2872740"/>
        <a:ext cx="1390471" cy="662940"/>
      </dsp:txXfrm>
    </dsp:sp>
    <dsp:sp modelId="{FD7B29F2-0D66-4B4B-BC8A-82DA23575305}">
      <dsp:nvSpPr>
        <dsp:cNvPr id="0" name=""/>
        <dsp:cNvSpPr/>
      </dsp:nvSpPr>
      <dsp:spPr>
        <a:xfrm>
          <a:off x="3411862" y="966573"/>
          <a:ext cx="1398216" cy="18235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l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b="0" i="0" kern="1200" dirty="0"/>
            <a:t>Right price for the products</a:t>
          </a:r>
          <a:endParaRPr lang="de-DE" sz="1500" kern="1200" noProof="0" dirty="0"/>
        </a:p>
      </dsp:txBody>
      <dsp:txXfrm>
        <a:off x="3411862" y="966573"/>
        <a:ext cx="1398216" cy="1823513"/>
      </dsp:txXfrm>
    </dsp:sp>
    <dsp:sp modelId="{2377F551-4CF6-4656-B644-60A7FC1B0F64}">
      <dsp:nvSpPr>
        <dsp:cNvPr id="0" name=""/>
        <dsp:cNvSpPr/>
      </dsp:nvSpPr>
      <dsp:spPr>
        <a:xfrm rot="5400000">
          <a:off x="3984419" y="1809452"/>
          <a:ext cx="1988820" cy="137755"/>
        </a:xfrm>
        <a:prstGeom prst="corner">
          <a:avLst>
            <a:gd name="adj1" fmla="val 1000"/>
            <a:gd name="adj2" fmla="val 1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ED255C-64AC-4764-BC2C-7679ECCC9FE9}">
      <dsp:nvSpPr>
        <dsp:cNvPr id="0" name=""/>
        <dsp:cNvSpPr/>
      </dsp:nvSpPr>
      <dsp:spPr>
        <a:xfrm>
          <a:off x="4909951" y="2872740"/>
          <a:ext cx="1721941" cy="662940"/>
        </a:xfrm>
        <a:prstGeom prst="chevron">
          <a:avLst>
            <a:gd name="adj" fmla="val 25000"/>
          </a:avLst>
        </a:prstGeom>
        <a:solidFill>
          <a:schemeClr val="accent5"/>
        </a:solidFill>
        <a:ln w="12700" cap="flat" cmpd="sng" algn="ctr">
          <a:solidFill>
            <a:schemeClr val="accent5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190500" rIns="95250" bIns="190500" numCol="1" spcCol="1270" rtlCol="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b="0" i="0" kern="1200" dirty="0"/>
            <a:t>Trends</a:t>
          </a:r>
          <a:endParaRPr lang="de-DE" sz="1500" kern="1200" noProof="0" dirty="0"/>
        </a:p>
      </dsp:txBody>
      <dsp:txXfrm>
        <a:off x="5075686" y="2872740"/>
        <a:ext cx="1390471" cy="662940"/>
      </dsp:txXfrm>
    </dsp:sp>
    <dsp:sp modelId="{1F1B09A6-DA7E-41D1-B8A6-E3B6E775E5C1}">
      <dsp:nvSpPr>
        <dsp:cNvPr id="0" name=""/>
        <dsp:cNvSpPr/>
      </dsp:nvSpPr>
      <dsp:spPr>
        <a:xfrm>
          <a:off x="5047706" y="966573"/>
          <a:ext cx="1398216" cy="18235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l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b="0" i="0" kern="1200" dirty="0"/>
            <a:t>New diet trends and unique selling proposition</a:t>
          </a:r>
          <a:endParaRPr lang="de-DE" sz="1500" kern="1200" noProof="0" dirty="0"/>
        </a:p>
      </dsp:txBody>
      <dsp:txXfrm>
        <a:off x="5047706" y="966573"/>
        <a:ext cx="1398216" cy="1823513"/>
      </dsp:txXfrm>
    </dsp:sp>
    <dsp:sp modelId="{E2C584B7-5B6E-4F6E-A7B8-E679FEF7BC4D}">
      <dsp:nvSpPr>
        <dsp:cNvPr id="0" name=""/>
        <dsp:cNvSpPr/>
      </dsp:nvSpPr>
      <dsp:spPr>
        <a:xfrm rot="5400000">
          <a:off x="5620263" y="1809452"/>
          <a:ext cx="1988820" cy="137755"/>
        </a:xfrm>
        <a:prstGeom prst="corner">
          <a:avLst>
            <a:gd name="adj1" fmla="val 1000"/>
            <a:gd name="adj2" fmla="val 1000"/>
          </a:avLst>
        </a:prstGeom>
        <a:solidFill>
          <a:schemeClr val="accent3"/>
        </a:solidFill>
        <a:ln w="1270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89F8758-DA9D-4018-859A-710084D7ABF3}">
      <dsp:nvSpPr>
        <dsp:cNvPr id="0" name=""/>
        <dsp:cNvSpPr/>
      </dsp:nvSpPr>
      <dsp:spPr>
        <a:xfrm>
          <a:off x="6545795" y="2872740"/>
          <a:ext cx="1721941" cy="662940"/>
        </a:xfrm>
        <a:prstGeom prst="chevron">
          <a:avLst>
            <a:gd name="adj" fmla="val 25000"/>
          </a:avLst>
        </a:prstGeom>
        <a:solidFill>
          <a:schemeClr val="accent3"/>
        </a:solidFill>
        <a:ln w="1270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190500" rIns="95250" bIns="190500" numCol="1" spcCol="1270" rtlCol="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noProof="0" dirty="0"/>
            <a:t>Marketing</a:t>
          </a:r>
        </a:p>
      </dsp:txBody>
      <dsp:txXfrm>
        <a:off x="6711530" y="2872740"/>
        <a:ext cx="1390471" cy="662940"/>
      </dsp:txXfrm>
    </dsp:sp>
    <dsp:sp modelId="{B73D2BBA-574C-491E-A31C-8B6EA5CC871A}">
      <dsp:nvSpPr>
        <dsp:cNvPr id="0" name=""/>
        <dsp:cNvSpPr/>
      </dsp:nvSpPr>
      <dsp:spPr>
        <a:xfrm>
          <a:off x="6683551" y="966573"/>
          <a:ext cx="1398216" cy="18235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l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b="0" i="0" kern="1200" dirty="0"/>
            <a:t>Buzz around the product through marketing</a:t>
          </a:r>
          <a:endParaRPr lang="de-DE" sz="1500" kern="1200" noProof="0" dirty="0"/>
        </a:p>
      </dsp:txBody>
      <dsp:txXfrm>
        <a:off x="6683551" y="966573"/>
        <a:ext cx="1398216" cy="1823513"/>
      </dsp:txXfrm>
    </dsp:sp>
    <dsp:sp modelId="{0DD1C94E-0BDA-48AC-B2A7-760BB377AC40}">
      <dsp:nvSpPr>
        <dsp:cNvPr id="0" name=""/>
        <dsp:cNvSpPr/>
      </dsp:nvSpPr>
      <dsp:spPr>
        <a:xfrm rot="5400000">
          <a:off x="7256107" y="1809452"/>
          <a:ext cx="1988820" cy="137755"/>
        </a:xfrm>
        <a:prstGeom prst="corner">
          <a:avLst>
            <a:gd name="adj1" fmla="val 1000"/>
            <a:gd name="adj2" fmla="val 1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6CB6B3A-55F0-42C6-AFC9-3655A67EBD82}">
      <dsp:nvSpPr>
        <dsp:cNvPr id="0" name=""/>
        <dsp:cNvSpPr/>
      </dsp:nvSpPr>
      <dsp:spPr>
        <a:xfrm>
          <a:off x="8181640" y="2872740"/>
          <a:ext cx="1721941" cy="662940"/>
        </a:xfrm>
        <a:prstGeom prst="chevron">
          <a:avLst>
            <a:gd name="adj" fmla="val 25000"/>
          </a:avLst>
        </a:prstGeom>
        <a:solidFill>
          <a:schemeClr val="accent4"/>
        </a:solidFill>
        <a:ln w="12700" cap="flat" cmpd="sng" algn="ctr">
          <a:solidFill>
            <a:schemeClr val="accent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190500" rIns="95250" bIns="19050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b="0" i="0" kern="1200" dirty="0"/>
            <a:t>Partnerships</a:t>
          </a:r>
          <a:endParaRPr lang="en-GB" sz="1500" kern="1200" dirty="0"/>
        </a:p>
      </dsp:txBody>
      <dsp:txXfrm>
        <a:off x="8347375" y="2872740"/>
        <a:ext cx="1390471" cy="662940"/>
      </dsp:txXfrm>
    </dsp:sp>
    <dsp:sp modelId="{A8F32B9C-B4AA-4FB5-BDCC-E114815CDEBA}">
      <dsp:nvSpPr>
        <dsp:cNvPr id="0" name=""/>
        <dsp:cNvSpPr/>
      </dsp:nvSpPr>
      <dsp:spPr>
        <a:xfrm>
          <a:off x="8319395" y="966573"/>
          <a:ext cx="1398216" cy="14306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b="0" i="0" kern="1200" dirty="0"/>
            <a:t>Partner with online grocery delivery stores</a:t>
          </a:r>
          <a:endParaRPr lang="en-GB" sz="1500" kern="1200" dirty="0"/>
        </a:p>
      </dsp:txBody>
      <dsp:txXfrm>
        <a:off x="8319395" y="966573"/>
        <a:ext cx="1398216" cy="143067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AccentHomeChevronProcess">
  <dgm:title val="Akzentuierte Startseite – Winkelprozess"/>
  <dgm:desc val="Hiermit können Sie einen Verlauf, eine Zeitachse, aufeinanderfolgende Schritte – etwa in einer Aufgabe, einem Prozess oder einem Workflow – darstellen oder eine Bewegung bzw. Richtung hervorheben. Text der Ebene 1 wird in Winkelform angezeigt (ausgenommen die erste Form, bei der es sich um eine Startseitenform handelt), während Text der Ebene 2 unter den unsichtbaren Rechteckformen aufscheint."/>
  <dgm:catLst>
    <dgm:cat type="process" pri="500"/>
    <dgm:cat type="timeline" pri="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contrsBasedOnsibTransCount">
      <dgm:if name="oneSibTrans" axis="ch" ptType="sibTrans" func="cnt" op="equ" val="1">
        <dgm:constrLst>
          <dgm:constr type="h" for="ch" forName="composite" refType="h" fact="0.6"/>
          <dgm:constr type="w" for="ch" forName="composite" refType="w"/>
          <dgm:constr type="primFontSz" for="des" forName="parTx" val="20"/>
          <dgm:constr type="primFontSz" for="des" forName="desTx" refType="primFontSz" refFor="des" refForName="parTx" op="lte"/>
          <dgm:constr type="primFontSz" for="des" forName="parTx" op="equ"/>
          <dgm:constr type="primFontSz" for="des" forName="desTx" op="equ"/>
          <dgm:constr type="w" for="ch" forName="space" refType="w" refFor="ch" refForName="composite" fact="-0.02"/>
          <dgm:constr type="w" for="ch" ptType="sibTrans" op="equ"/>
        </dgm:constrLst>
      </dgm:if>
      <dgm:else name="moreThanOneSibTrans">
        <dgm:choose name="contrsForMoreThanOneSibTrans">
          <dgm:if name="twoSibTrans" axis="ch" ptType="sibTrans" func="cnt" op="equ" val="2">
            <dgm:constrLst>
              <dgm:constr type="h" for="ch" forName="composite" refType="h" fact="0.6"/>
              <dgm:constr type="w" for="ch" forName="composite" refType="w"/>
              <dgm:constr type="primFontSz" for="des" forName="parTx" val="20"/>
              <dgm:constr type="primFontSz" for="des" forName="desTx" refType="primFontSz" refFor="des" refForName="parTx" op="lte"/>
              <dgm:constr type="primFontSz" for="des" forName="parTx" op="equ"/>
              <dgm:constr type="primFontSz" for="des" forName="desTx" op="equ"/>
              <dgm:constr type="w" for="ch" forName="space" refType="w" refFor="ch" refForName="composite" fact="-0.03"/>
              <dgm:constr type="w" for="ch" ptType="sibTrans" op="equ"/>
            </dgm:constrLst>
          </dgm:if>
          <dgm:else name="moreThanTwoSibTrans">
            <dgm:choose name="contrsForMoreThanTwoSibTrans">
              <dgm:if name="threeSibTrans" axis="ch" ptType="sibTrans" func="cnt" op="equ" val="3">
                <dgm:constrLst>
                  <dgm:constr type="h" for="ch" forName="composite" refType="h" fact="0.6"/>
                  <dgm:constr type="w" for="ch" forName="composite" refType="w"/>
                  <dgm:constr type="primFontSz" for="des" forName="parTx" val="20"/>
                  <dgm:constr type="primFontSz" for="des" forName="desTx" refType="primFontSz" refFor="des" refForName="parTx" op="lte"/>
                  <dgm:constr type="primFontSz" for="des" forName="parTx" op="equ"/>
                  <dgm:constr type="primFontSz" for="des" forName="desTx" op="equ"/>
                  <dgm:constr type="w" for="ch" forName="space" refType="w" refFor="ch" refForName="composite" fact="-0.04"/>
                  <dgm:constr type="w" for="ch" ptType="sibTrans" op="equ"/>
                </dgm:constrLst>
              </dgm:if>
              <dgm:else name="moreThanThreeSibTrans">
                <dgm:choose name="contrsForMoreThanThreeSibTrans">
                  <dgm:if name="fourToSixSibTrans" axis="ch" ptType="sibTrans" func="cnt" op="lte" val="6">
                    <dgm:constrLst>
                      <dgm:constr type="h" for="ch" forName="composite" refType="h" fact="0.6"/>
                      <dgm:constr type="w" for="ch" forName="composite" refType="w"/>
                      <dgm:constr type="primFontSz" for="des" forName="parTx" val="20"/>
                      <dgm:constr type="primFontSz" for="des" forName="desTx" refType="primFontSz" refFor="des" refForName="parTx" op="lte"/>
                      <dgm:constr type="primFontSz" for="des" forName="parTx" op="equ"/>
                      <dgm:constr type="primFontSz" for="des" forName="desTx" op="equ"/>
                      <dgm:constr type="w" for="ch" forName="space" refType="w" refFor="ch" refForName="composite" fact="-0.05"/>
                      <dgm:constr type="w" for="ch" ptType="sibTrans" op="equ"/>
                    </dgm:constrLst>
                  </dgm:if>
                  <dgm:else name="moreThanSixSibTrans">
                    <dgm:choose name="contrsForMoreThanSixSibTrans">
                      <dgm:if name="sevenToEightSibTrans" axis="ch" ptType="sibTrans" func="cnt" op="lte" val="8">
                        <dgm:constrLst>
                          <dgm:constr type="h" for="ch" forName="composite" refType="h" fact="0.6"/>
                          <dgm:constr type="w" for="ch" forName="composite" refType="w"/>
                          <dgm:constr type="primFontSz" for="des" forName="parTx" val="20"/>
                          <dgm:constr type="primFontSz" for="des" forName="desTx" refType="primFontSz" refFor="des" refForName="parTx" op="lte"/>
                          <dgm:constr type="primFontSz" for="des" forName="parTx" op="equ"/>
                          <dgm:constr type="primFontSz" for="des" forName="desTx" op="equ"/>
                          <dgm:constr type="w" for="ch" forName="space" refType="w" refFor="ch" refForName="composite" fact="-0.07"/>
                          <dgm:constr type="w" for="ch" ptType="sibTrans" op="equ"/>
                        </dgm:constrLst>
                      </dgm:if>
                      <dgm:else name="moreThanEightSibTrans">
                        <dgm:constrLst>
                          <dgm:constr type="h" for="ch" forName="composite" refType="h" fact="0.6"/>
                          <dgm:constr type="w" for="ch" forName="composite" refType="w"/>
                          <dgm:constr type="primFontSz" for="des" forName="parTx" val="20"/>
                          <dgm:constr type="primFontSz" for="des" forName="desTx" refType="primFontSz" refFor="des" refForName="parTx" op="lte"/>
                          <dgm:constr type="primFontSz" for="des" forName="parTx" op="equ"/>
                          <dgm:constr type="primFontSz" for="des" forName="desTx" op="equ"/>
                          <dgm:constr type="w" for="ch" forName="space" refType="w" refFor="ch" refForName="composite" fact="-0.09"/>
                          <dgm:constr type="w" for="ch" ptType="sibTrans" op="equ"/>
                        </dgm:constrLst>
                      </dgm:else>
                    </dgm:choose>
                  </dgm:else>
                </dgm:choose>
              </dgm:else>
            </dgm:choose>
          </dgm:else>
        </dgm:choose>
      </dgm:else>
    </dgm:choose>
    <dgm:ruleLst/>
    <dgm:forEach name="Name6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LayoutLTRorRTL">
          <dgm:if name="LayoutLTR" func="var" arg="dir" op="equ" val="norm">
            <dgm:constrLst>
              <dgm:constr type="w" for="ch" forName="L" refType="w" fact="0.08"/>
              <dgm:constr type="h" for="ch" forName="L" refType="h" fact="0.75"/>
              <dgm:constr type="l" for="ch" forName="L"/>
              <dgm:constr type="l" for="ch" forName="parTx"/>
              <dgm:constr type="w" for="ch" forName="parTx" refType="w"/>
              <dgm:constr type="h" for="ch" forName="parTx" refType="h" fact="0.25"/>
              <dgm:constr type="t" for="ch" forName="parTx" refType="b" refFor="ch" refForName="L"/>
              <dgm:constr type="t" for="ch" forName="desTx" refType="w" refFor="ch" refForName="L" fact="0.6"/>
              <dgm:constr type="b" for="ch" forName="desTx" refType="t" refFor="ch" refForName="EmptyPlaceHolder"/>
              <dgm:constr type="l" for="ch" forName="desTx" refType="r" refFor="ch" refForName="L"/>
              <dgm:constr type="w" for="ch" forName="desTx" refType="w" fact="0.812"/>
              <dgm:constr type="w" for="ch" forName="EmptyPlaceHolder" refType="w" fact="0.82"/>
              <dgm:constr type="l" for="ch" forName="EmptyPlaceHolder" refType="r" refFor="ch" refForName="L"/>
              <dgm:constr type="b" for="ch" forName="EmptyPlaceHolder" refType="b" refFor="ch" refForName="L"/>
              <dgm:constr type="h" for="ch" forName="EmptyPlaceHolder" refType="t" refFor="ch" refForName="desTx"/>
            </dgm:constrLst>
          </dgm:if>
          <dgm:else name="LayoutRTL">
            <dgm:constrLst>
              <dgm:constr type="w" for="ch" forName="L" refType="w" fact="0.08"/>
              <dgm:constr type="h" for="ch" forName="L" refType="h" fact="0.75"/>
              <dgm:constr type="r" for="ch" forName="L" refType="w"/>
              <dgm:constr type="r" for="ch" forName="parTx" refType="w"/>
              <dgm:constr type="w" for="ch" forName="parTx" refType="w"/>
              <dgm:constr type="h" for="ch" forName="parTx" refType="h" fact="0.25"/>
              <dgm:constr type="t" for="ch" forName="parTx" refType="b" refFor="ch" refForName="L"/>
              <dgm:constr type="t" for="ch" forName="desTx" refType="w" refFor="ch" refForName="L" fact="0.6"/>
              <dgm:constr type="b" for="ch" forName="desTx" refType="t" refFor="ch" refForName="EmptyPlaceHolder"/>
              <dgm:constr type="r" for="ch" forName="desTx" refType="l" refFor="ch" refForName="L"/>
              <dgm:constr type="w" for="ch" forName="desTx" refType="w" fact="0.812"/>
              <dgm:constr type="w" for="ch" forName="EmptyPlaceHolder" refType="w" fact="0.82"/>
              <dgm:constr type="h" for="ch" forName="EmptyPlaceHolder" refType="w" refFor="ch" refForName="L" fact="0.6"/>
              <dgm:constr type="b" for="ch" forName="EmptyPlaceHolder" refType="b" refFor="ch" refForName="L"/>
            </dgm:constrLst>
          </dgm:else>
        </dgm:choose>
        <dgm:layoutNode name="L" styleLbl="solidFgAcc1" moveWith="parTx">
          <dgm:varLst>
            <dgm:chMax val="0"/>
            <dgm:chPref val="0"/>
          </dgm:varLst>
          <dgm:alg type="sp"/>
          <dgm:choose name="Name310">
            <dgm:if name="Name311" func="var" arg="dir" op="equ" val="norm">
              <dgm:shape xmlns:r="http://schemas.openxmlformats.org/officeDocument/2006/relationships" rot="90" type="corner" r:blip="">
                <dgm:adjLst>
                  <dgm:adj idx="1" val="0.01"/>
                  <dgm:adj idx="2" val="0.01"/>
                </dgm:adjLst>
              </dgm:shape>
            </dgm:if>
            <dgm:else name="Name312">
              <dgm:shape xmlns:r="http://schemas.openxmlformats.org/officeDocument/2006/relationships" rot="180" type="corner" r:blip="">
                <dgm:adjLst>
                  <dgm:adj idx="1" val="0.01"/>
                  <dgm:adj idx="2" val="0.01"/>
                </dgm:adjLst>
              </dgm:shape>
            </dgm:else>
          </dgm:choose>
          <dgm:presOf/>
          <dgm:constrLst/>
          <dgm:ruleLst/>
        </dgm:layoutNode>
        <dgm:layoutNode name="parTx" styleLbl="alignNode1">
          <dgm:varLst>
            <dgm:chMax val="0"/>
            <dgm:chPref val="0"/>
            <dgm:bulletEnabled val="1"/>
          </dgm:varLst>
          <dgm:alg type="tx">
            <dgm:param type="txAnchorVert" val="mid"/>
            <dgm:param type="parTxLTRAlign" val="ctr"/>
            <dgm:param type="parTxRTLAlign" val="ctr"/>
          </dgm:alg>
          <dgm:choose name="MakeFirstNodeHomePlate">
            <dgm:if name="IfFirstNode" axis="self" ptType="node" func="pos" op="equ" val="1">
              <dgm:choose name="Name110">
                <dgm:if name="Name111" func="var" arg="dir" op="equ" val="norm">
                  <dgm:shape xmlns:r="http://schemas.openxmlformats.org/officeDocument/2006/relationships" type="homePlate" r:blip="">
                    <dgm:adjLst>
                      <dgm:adj idx="1" val="0.25"/>
                    </dgm:adjLst>
                  </dgm:shape>
                </dgm:if>
                <dgm:else name="Name112">
                  <dgm:shape xmlns:r="http://schemas.openxmlformats.org/officeDocument/2006/relationships" rot="180" type="homePlate" r:blip="">
                    <dgm:adjLst>
                      <dgm:adj idx="1" val="0.25"/>
                    </dgm:adjLst>
                  </dgm:shape>
                </dgm:else>
              </dgm:choose>
            </dgm:if>
            <dgm:else name="MakeRestOfNodesChevrons"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>
                      <dgm:adj idx="1" val="0.25"/>
                    </dgm:adjLst>
                  </dgm:shape>
                </dgm:if>
                <dgm:else name="Name12">
                  <dgm:shape xmlns:r="http://schemas.openxmlformats.org/officeDocument/2006/relationships" rot="180" type="chevron" r:blip="">
                    <dgm:adjLst>
                      <dgm:adj idx="1" val="0.25"/>
                    </dgm:adjLst>
                  </dgm:shape>
                </dgm:else>
              </dgm:choose>
            </dgm:else>
          </dgm:choose>
          <dgm:presOf axis="self" ptType="node"/>
          <dgm:constrLst>
            <dgm:constr type="tMarg" refType="primFontSz"/>
            <dgm:constr type="bMarg" refType="primFontSz"/>
            <dgm:constr type="lMarg" refType="primFontSz" fact="0.5"/>
            <dgm:constr type="rMarg" refType="primFontSz" fact="0.5"/>
          </dgm:constrLst>
          <dgm:ruleLst>
            <dgm:rule type="primFontSz" val="13" fact="NaN" max="NaN"/>
          </dgm:ruleLst>
        </dgm:layoutNode>
        <dgm:layoutNode name="desTx" styleLbl="revTx" moveWith="parTx">
          <dgm:varLst>
            <dgm:chMax val="0"/>
            <dgm:chPref val="0"/>
            <dgm:bulletEnabled val="1"/>
          </dgm:varLst>
          <dgm:choose name="Name210">
            <dgm:if name="Name211" func="var" arg="dir" op="equ" val="norm">
              <dgm:alg type="tx">
                <dgm:param type="txAnchorVert" val="t"/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12">
              <dgm:alg type="tx">
                <dgm:param type="txAnchorVert" val="t"/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tMarg"/>
            <dgm:constr type="bMarg"/>
            <dgm:constr type="lMarg"/>
            <dgm:constr type="rMarg"/>
          </dgm:constrLst>
          <dgm:ruleLst>
            <dgm:rule type="primFontSz" val="11" fact="NaN" max="NaN"/>
            <dgm:rule type="secFontSz" val="9" fact="NaN" max="NaN"/>
          </dgm:ruleLst>
        </dgm:layoutNode>
        <dgm:layoutNode name="EmptyPlaceHolder">
          <dgm:alg type="sp"/>
          <dgm:shape xmlns:r="http://schemas.openxmlformats.org/officeDocument/2006/relationships" r:blip="">
            <dgm:adjLst/>
          </dgm:shape>
          <dgm:presOf/>
          <dgm:constrLst/>
        </dgm:layoutNode>
      </dgm:layoutNode>
      <dgm:forEach name="Name19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4B121454-572C-47B6-B0F1-7CFD7D08BD1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BE84DF8-A565-40B7-BDF9-E1BF332F63E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702A17-7AE3-4B44-889C-4D77A0FC7177}" type="datetime1">
              <a:rPr lang="de-DE" smtClean="0"/>
              <a:t>27.06.2023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50F16EA-C7BA-4258-A82D-3014F168BCE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5BFB372-C8D6-41CE-BCAE-07EF85FF4A4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5EAEA9-BE18-43B6-9C4D-24166BA94A9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068418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de-DE" noProof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650ACC-C7DD-445E-BC27-71FC31906D7B}" type="datetime1">
              <a:rPr lang="de-DE" smtClean="0"/>
              <a:pPr/>
              <a:t>27.06.2023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de-DE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de-DE" noProof="0"/>
              <a:t>Textmasterformate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de-DE" noProof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5939589-3E79-4C82-AA4A-FE78234FAA59}" type="slidenum">
              <a:rPr lang="de-DE" noProof="0" smtClean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19496896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445557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43285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836884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941404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370694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08195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583565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08195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058424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903223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rtlCol="0" anchor="b"/>
          <a:lstStyle>
            <a:lvl1pPr algn="l">
              <a:defRPr sz="6000" b="1" i="0" cap="all" baseline="0"/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 rtlCol="0"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de-DE" noProof="0"/>
              <a:t>Formatvorlage des Untertitelmasters durch Klicken bearbeiten</a:t>
            </a:r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D1B787A8-0D67-4B7E-9B48-86BD906AB6B5}"/>
              </a:ext>
            </a:extLst>
          </p:cNvPr>
          <p:cNvCxnSpPr>
            <a:cxnSpLocks/>
          </p:cNvCxnSpPr>
          <p:nvPr/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97802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/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444752" y="1681163"/>
            <a:ext cx="4553712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Textmasterformat durch Klicken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444752" y="2505075"/>
            <a:ext cx="4553712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de-DE" noProof="0"/>
              <a:t>Textmasterformate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784848" y="1681163"/>
            <a:ext cx="4553712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Textmasterformate durch Klicken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784848" y="2505075"/>
            <a:ext cx="4553712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de-DE" noProof="0"/>
              <a:t>Textmasterformate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rafik 15">
            <a:extLst>
              <a:ext uri="{FF2B5EF4-FFF2-40B4-BE49-F238E27FC236}">
                <a16:creationId xmlns:a16="http://schemas.microsoft.com/office/drawing/2014/main" id="{A9475260-301F-4744-B1DA-7B00F6FB434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  <p:sp>
        <p:nvSpPr>
          <p:cNvPr id="14" name="Grafik 16">
            <a:extLst>
              <a:ext uri="{FF2B5EF4-FFF2-40B4-BE49-F238E27FC236}">
                <a16:creationId xmlns:a16="http://schemas.microsoft.com/office/drawing/2014/main" id="{9BBD3F4B-0836-48C5-AC68-747456D1DD50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  <p:sp>
        <p:nvSpPr>
          <p:cNvPr id="16" name="Grafik 14">
            <a:extLst>
              <a:ext uri="{FF2B5EF4-FFF2-40B4-BE49-F238E27FC236}">
                <a16:creationId xmlns:a16="http://schemas.microsoft.com/office/drawing/2014/main" id="{9B4398D5-99F4-4F83-AA77-9B4177648CAF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9375955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/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444752" y="1681163"/>
            <a:ext cx="2834640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Textmasterformate durch Klicken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444752" y="2505075"/>
            <a:ext cx="2834640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de-DE" noProof="0"/>
              <a:t>Textmasterformate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983480" y="1681163"/>
            <a:ext cx="2834640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Textmasterformate durch Klicken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983480" y="2505075"/>
            <a:ext cx="2834640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de-DE" noProof="0"/>
              <a:t>Textmasterformate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</p:txBody>
      </p: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rafik 15">
            <a:extLst>
              <a:ext uri="{FF2B5EF4-FFF2-40B4-BE49-F238E27FC236}">
                <a16:creationId xmlns:a16="http://schemas.microsoft.com/office/drawing/2014/main" id="{A9475260-301F-4744-B1DA-7B00F6FB434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  <p:sp>
        <p:nvSpPr>
          <p:cNvPr id="14" name="Grafik 16">
            <a:extLst>
              <a:ext uri="{FF2B5EF4-FFF2-40B4-BE49-F238E27FC236}">
                <a16:creationId xmlns:a16="http://schemas.microsoft.com/office/drawing/2014/main" id="{9BBD3F4B-0836-48C5-AC68-747456D1DD50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  <p:sp>
        <p:nvSpPr>
          <p:cNvPr id="16" name="Grafik 14">
            <a:extLst>
              <a:ext uri="{FF2B5EF4-FFF2-40B4-BE49-F238E27FC236}">
                <a16:creationId xmlns:a16="http://schemas.microsoft.com/office/drawing/2014/main" id="{9B4398D5-99F4-4F83-AA77-9B4177648CAF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  <p:sp>
        <p:nvSpPr>
          <p:cNvPr id="15" name="Textplatzhalter 4">
            <a:extLst>
              <a:ext uri="{FF2B5EF4-FFF2-40B4-BE49-F238E27FC236}">
                <a16:creationId xmlns:a16="http://schemas.microsoft.com/office/drawing/2014/main" id="{2D693B15-7265-4478-9579-62FCD5222D0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31352" y="1769269"/>
            <a:ext cx="2834640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Textmasterformate durch Klicken bearbeiten</a:t>
            </a:r>
          </a:p>
        </p:txBody>
      </p:sp>
      <p:sp>
        <p:nvSpPr>
          <p:cNvPr id="17" name="Inhaltsplatzhalter 5">
            <a:extLst>
              <a:ext uri="{FF2B5EF4-FFF2-40B4-BE49-F238E27FC236}">
                <a16:creationId xmlns:a16="http://schemas.microsoft.com/office/drawing/2014/main" id="{48F9E92F-BB16-4896-A47F-6497C3D705B9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531352" y="2593181"/>
            <a:ext cx="2834640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de-DE" noProof="0"/>
              <a:t>Textmasterformate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</p:txBody>
      </p:sp>
    </p:spTree>
    <p:extLst>
      <p:ext uri="{BB962C8B-B14F-4D97-AF65-F5344CB8AC3E}">
        <p14:creationId xmlns:p14="http://schemas.microsoft.com/office/powerpoint/2010/main" val="23730798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91656" y="804672"/>
            <a:ext cx="4434840" cy="886968"/>
          </a:xfrm>
        </p:spPr>
        <p:txBody>
          <a:bodyPr rtlCol="0" anchor="b"/>
          <a:lstStyle>
            <a:lvl1pPr algn="l">
              <a:defRPr sz="5400" b="0" i="0" cap="none" baseline="0"/>
            </a:lvl1pPr>
          </a:lstStyle>
          <a:p>
            <a:pPr rtl="0"/>
            <a:r>
              <a:rPr lang="de-DE" noProof="0"/>
              <a:t>Titel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91654" y="1801368"/>
            <a:ext cx="4434840" cy="4754880"/>
          </a:xfrm>
        </p:spPr>
        <p:txBody>
          <a:bodyPr rtlCol="0">
            <a:normAutofit/>
          </a:bodyPr>
          <a:lstStyle>
            <a:lvl1pPr marL="0" indent="0" algn="l">
              <a:lnSpc>
                <a:spcPct val="11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de-DE" noProof="0"/>
              <a:t>Formatvorlage des Untertitelmasters durch Klicken bearbeiten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811512" y="1591056"/>
            <a:ext cx="3547872" cy="365125"/>
          </a:xfrm>
        </p:spPr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r>
              <a:rPr lang="de-DE" noProof="0"/>
              <a:t>Präsentationstitel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fld id="{D8DA9DAA-006C-4F4B-980E-E3DF019B24E2}" type="slidenum">
              <a:rPr lang="de-DE" noProof="0" smtClean="0"/>
              <a:pPr rtl="0"/>
              <a:t>‹Nr.›</a:t>
            </a:fld>
            <a:endParaRPr lang="de-DE" noProof="0"/>
          </a:p>
        </p:txBody>
      </p: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6939C974-0ED4-4915-BBF7-1FB00C18AD45}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hteck 8">
            <a:extLst>
              <a:ext uri="{FF2B5EF4-FFF2-40B4-BE49-F238E27FC236}">
                <a16:creationId xmlns:a16="http://schemas.microsoft.com/office/drawing/2014/main" id="{515930B2-E36D-4D05-A6B3-CA1BF61D50CC}"/>
              </a:ext>
            </a:extLst>
          </p:cNvPr>
          <p:cNvSpPr/>
          <p:nvPr userDrawn="1"/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sp>
        <p:nvSpPr>
          <p:cNvPr id="13" name="Bildplatzhalter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3464" y="3108960"/>
            <a:ext cx="5221224" cy="3447288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Bild durch Klicken auf Symbol hinzufügen</a:t>
            </a:r>
          </a:p>
        </p:txBody>
      </p:sp>
      <p:sp>
        <p:nvSpPr>
          <p:cNvPr id="10" name="Bildplatzhalter 12">
            <a:extLst>
              <a:ext uri="{FF2B5EF4-FFF2-40B4-BE49-F238E27FC236}">
                <a16:creationId xmlns:a16="http://schemas.microsoft.com/office/drawing/2014/main" id="{F146D6C1-343E-4F97-A565-55BBB15F4C7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83464" y="301752"/>
            <a:ext cx="2459736" cy="2505456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Bild durch Klicken auf Symbol hinzufügen</a:t>
            </a:r>
          </a:p>
        </p:txBody>
      </p:sp>
      <p:sp>
        <p:nvSpPr>
          <p:cNvPr id="11" name="Bildplatzhalter 12">
            <a:extLst>
              <a:ext uri="{FF2B5EF4-FFF2-40B4-BE49-F238E27FC236}">
                <a16:creationId xmlns:a16="http://schemas.microsoft.com/office/drawing/2014/main" id="{BA123E2D-4554-47D5-B0EC-0C47EDB4162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044952" y="301752"/>
            <a:ext cx="2459736" cy="2505456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Bild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12578914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Nur Titel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Bildplatzhalter 32">
            <a:extLst>
              <a:ext uri="{FF2B5EF4-FFF2-40B4-BE49-F238E27FC236}">
                <a16:creationId xmlns:a16="http://schemas.microsoft.com/office/drawing/2014/main" id="{3186EA6A-5CD5-4DF7-9C8A-EDFAF28A80D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77111" y="407499"/>
            <a:ext cx="1952279" cy="1952279"/>
          </a:xfrm>
          <a:custGeom>
            <a:avLst/>
            <a:gdLst>
              <a:gd name="connsiteX0" fmla="*/ 976140 w 1952279"/>
              <a:gd name="connsiteY0" fmla="*/ 0 h 1952279"/>
              <a:gd name="connsiteX1" fmla="*/ 1952279 w 1952279"/>
              <a:gd name="connsiteY1" fmla="*/ 976140 h 1952279"/>
              <a:gd name="connsiteX2" fmla="*/ 976140 w 1952279"/>
              <a:gd name="connsiteY2" fmla="*/ 1952279 h 1952279"/>
              <a:gd name="connsiteX3" fmla="*/ 0 w 1952279"/>
              <a:gd name="connsiteY3" fmla="*/ 976140 h 1952279"/>
              <a:gd name="connsiteX4" fmla="*/ 976140 w 1952279"/>
              <a:gd name="connsiteY4" fmla="*/ 0 h 1952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52279" h="1952279">
                <a:moveTo>
                  <a:pt x="976140" y="0"/>
                </a:moveTo>
                <a:cubicBezTo>
                  <a:pt x="1515247" y="0"/>
                  <a:pt x="1952279" y="437033"/>
                  <a:pt x="1952279" y="976140"/>
                </a:cubicBezTo>
                <a:cubicBezTo>
                  <a:pt x="1952279" y="1515246"/>
                  <a:pt x="1515247" y="1952279"/>
                  <a:pt x="976140" y="1952279"/>
                </a:cubicBezTo>
                <a:cubicBezTo>
                  <a:pt x="437033" y="1952279"/>
                  <a:pt x="0" y="1515246"/>
                  <a:pt x="0" y="976140"/>
                </a:cubicBezTo>
                <a:cubicBezTo>
                  <a:pt x="0" y="437033"/>
                  <a:pt x="437033" y="0"/>
                  <a:pt x="976140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Bild durch Klicken auf Symbol hinzufügen</a:t>
            </a:r>
          </a:p>
        </p:txBody>
      </p:sp>
      <p:sp>
        <p:nvSpPr>
          <p:cNvPr id="32" name="Bildplatzhalter 31">
            <a:extLst>
              <a:ext uri="{FF2B5EF4-FFF2-40B4-BE49-F238E27FC236}">
                <a16:creationId xmlns:a16="http://schemas.microsoft.com/office/drawing/2014/main" id="{83D5117F-F235-498D-99A5-9DE2D665576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28345" y="1972581"/>
            <a:ext cx="2290065" cy="2273502"/>
          </a:xfrm>
          <a:custGeom>
            <a:avLst/>
            <a:gdLst>
              <a:gd name="connsiteX0" fmla="*/ 1145032 w 2290065"/>
              <a:gd name="connsiteY0" fmla="*/ 0 h 2273502"/>
              <a:gd name="connsiteX1" fmla="*/ 2290065 w 2290065"/>
              <a:gd name="connsiteY1" fmla="*/ 1145033 h 2273502"/>
              <a:gd name="connsiteX2" fmla="*/ 1375797 w 2290065"/>
              <a:gd name="connsiteY2" fmla="*/ 2266803 h 2273502"/>
              <a:gd name="connsiteX3" fmla="*/ 1331903 w 2290065"/>
              <a:gd name="connsiteY3" fmla="*/ 2273502 h 2273502"/>
              <a:gd name="connsiteX4" fmla="*/ 958162 w 2290065"/>
              <a:gd name="connsiteY4" fmla="*/ 2273502 h 2273502"/>
              <a:gd name="connsiteX5" fmla="*/ 914268 w 2290065"/>
              <a:gd name="connsiteY5" fmla="*/ 2266803 h 2273502"/>
              <a:gd name="connsiteX6" fmla="*/ 5911 w 2290065"/>
              <a:gd name="connsiteY6" fmla="*/ 1262106 h 2273502"/>
              <a:gd name="connsiteX7" fmla="*/ 0 w 2290065"/>
              <a:gd name="connsiteY7" fmla="*/ 1145053 h 2273502"/>
              <a:gd name="connsiteX8" fmla="*/ 0 w 2290065"/>
              <a:gd name="connsiteY8" fmla="*/ 1145014 h 2273502"/>
              <a:gd name="connsiteX9" fmla="*/ 5911 w 2290065"/>
              <a:gd name="connsiteY9" fmla="*/ 1027960 h 2273502"/>
              <a:gd name="connsiteX10" fmla="*/ 1145032 w 2290065"/>
              <a:gd name="connsiteY10" fmla="*/ 0 h 227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290065" h="2273502">
                <a:moveTo>
                  <a:pt x="1145032" y="0"/>
                </a:moveTo>
                <a:cubicBezTo>
                  <a:pt x="1777417" y="0"/>
                  <a:pt x="2290065" y="512649"/>
                  <a:pt x="2290065" y="1145033"/>
                </a:cubicBezTo>
                <a:cubicBezTo>
                  <a:pt x="2290065" y="1698370"/>
                  <a:pt x="1897569" y="2160033"/>
                  <a:pt x="1375797" y="2266803"/>
                </a:cubicBezTo>
                <a:lnTo>
                  <a:pt x="1331903" y="2273502"/>
                </a:lnTo>
                <a:lnTo>
                  <a:pt x="958162" y="2273502"/>
                </a:lnTo>
                <a:lnTo>
                  <a:pt x="914268" y="2266803"/>
                </a:lnTo>
                <a:cubicBezTo>
                  <a:pt x="429765" y="2167660"/>
                  <a:pt x="56730" y="1762511"/>
                  <a:pt x="5911" y="1262106"/>
                </a:cubicBezTo>
                <a:lnTo>
                  <a:pt x="0" y="1145053"/>
                </a:lnTo>
                <a:lnTo>
                  <a:pt x="0" y="1145014"/>
                </a:lnTo>
                <a:lnTo>
                  <a:pt x="5911" y="1027960"/>
                </a:lnTo>
                <a:cubicBezTo>
                  <a:pt x="64548" y="450571"/>
                  <a:pt x="552172" y="0"/>
                  <a:pt x="1145032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Bild durch Klicken auf Symbol hinzufügen</a:t>
            </a:r>
          </a:p>
        </p:txBody>
      </p:sp>
      <p:sp>
        <p:nvSpPr>
          <p:cNvPr id="31" name="Bildplatzhalter 30">
            <a:extLst>
              <a:ext uri="{FF2B5EF4-FFF2-40B4-BE49-F238E27FC236}">
                <a16:creationId xmlns:a16="http://schemas.microsoft.com/office/drawing/2014/main" id="{E1E0A794-F1D3-4628-B5B1-9D48AB34C3D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579539" y="4386312"/>
            <a:ext cx="3119293" cy="2462810"/>
          </a:xfrm>
          <a:custGeom>
            <a:avLst/>
            <a:gdLst>
              <a:gd name="connsiteX0" fmla="*/ 1559647 w 3119293"/>
              <a:gd name="connsiteY0" fmla="*/ 0 h 2462810"/>
              <a:gd name="connsiteX1" fmla="*/ 3119293 w 3119293"/>
              <a:gd name="connsiteY1" fmla="*/ 1559647 h 2462810"/>
              <a:gd name="connsiteX2" fmla="*/ 2852930 w 3119293"/>
              <a:gd name="connsiteY2" fmla="*/ 2431660 h 2462810"/>
              <a:gd name="connsiteX3" fmla="*/ 2829636 w 3119293"/>
              <a:gd name="connsiteY3" fmla="*/ 2462810 h 2462810"/>
              <a:gd name="connsiteX4" fmla="*/ 289658 w 3119293"/>
              <a:gd name="connsiteY4" fmla="*/ 2462810 h 2462810"/>
              <a:gd name="connsiteX5" fmla="*/ 266363 w 3119293"/>
              <a:gd name="connsiteY5" fmla="*/ 2431660 h 2462810"/>
              <a:gd name="connsiteX6" fmla="*/ 0 w 3119293"/>
              <a:gd name="connsiteY6" fmla="*/ 1559647 h 2462810"/>
              <a:gd name="connsiteX7" fmla="*/ 1559647 w 3119293"/>
              <a:gd name="connsiteY7" fmla="*/ 0 h 2462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19293" h="2462810">
                <a:moveTo>
                  <a:pt x="1559647" y="0"/>
                </a:moveTo>
                <a:cubicBezTo>
                  <a:pt x="2421016" y="0"/>
                  <a:pt x="3119293" y="698278"/>
                  <a:pt x="3119293" y="1559647"/>
                </a:cubicBezTo>
                <a:cubicBezTo>
                  <a:pt x="3119293" y="1882660"/>
                  <a:pt x="3021098" y="2182739"/>
                  <a:pt x="2852930" y="2431660"/>
                </a:cubicBezTo>
                <a:lnTo>
                  <a:pt x="2829636" y="2462810"/>
                </a:lnTo>
                <a:lnTo>
                  <a:pt x="289658" y="2462810"/>
                </a:lnTo>
                <a:lnTo>
                  <a:pt x="266363" y="2431660"/>
                </a:lnTo>
                <a:cubicBezTo>
                  <a:pt x="98195" y="2182739"/>
                  <a:pt x="0" y="1882660"/>
                  <a:pt x="0" y="1559647"/>
                </a:cubicBezTo>
                <a:cubicBezTo>
                  <a:pt x="0" y="698278"/>
                  <a:pt x="698278" y="0"/>
                  <a:pt x="1559647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Bild durch Klicken auf Symbol hinzufügen</a:t>
            </a:r>
          </a:p>
        </p:txBody>
      </p:sp>
      <p:sp>
        <p:nvSpPr>
          <p:cNvPr id="30" name="Bildplatzhalter 29">
            <a:extLst>
              <a:ext uri="{FF2B5EF4-FFF2-40B4-BE49-F238E27FC236}">
                <a16:creationId xmlns:a16="http://schemas.microsoft.com/office/drawing/2014/main" id="{B8D3F45B-B631-47D3-A33C-71CEC2B3602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92905" y="4018982"/>
            <a:ext cx="3854161" cy="2839018"/>
          </a:xfrm>
          <a:custGeom>
            <a:avLst/>
            <a:gdLst>
              <a:gd name="connsiteX0" fmla="*/ 1927061 w 3854161"/>
              <a:gd name="connsiteY0" fmla="*/ 0 h 2839018"/>
              <a:gd name="connsiteX1" fmla="*/ 1927101 w 3854161"/>
              <a:gd name="connsiteY1" fmla="*/ 0 h 2839018"/>
              <a:gd name="connsiteX2" fmla="*/ 2124114 w 3854161"/>
              <a:gd name="connsiteY2" fmla="*/ 9948 h 2839018"/>
              <a:gd name="connsiteX3" fmla="*/ 3854161 w 3854161"/>
              <a:gd name="connsiteY3" fmla="*/ 1927080 h 2839018"/>
              <a:gd name="connsiteX4" fmla="*/ 3702722 w 3854161"/>
              <a:gd name="connsiteY4" fmla="*/ 2677187 h 2839018"/>
              <a:gd name="connsiteX5" fmla="*/ 3624763 w 3854161"/>
              <a:gd name="connsiteY5" fmla="*/ 2839018 h 2839018"/>
              <a:gd name="connsiteX6" fmla="*/ 229398 w 3854161"/>
              <a:gd name="connsiteY6" fmla="*/ 2839018 h 2839018"/>
              <a:gd name="connsiteX7" fmla="*/ 151440 w 3854161"/>
              <a:gd name="connsiteY7" fmla="*/ 2677187 h 2839018"/>
              <a:gd name="connsiteX8" fmla="*/ 0 w 3854161"/>
              <a:gd name="connsiteY8" fmla="*/ 1927080 h 2839018"/>
              <a:gd name="connsiteX9" fmla="*/ 1730048 w 3854161"/>
              <a:gd name="connsiteY9" fmla="*/ 9948 h 2839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854161" h="2839018">
                <a:moveTo>
                  <a:pt x="1927061" y="0"/>
                </a:moveTo>
                <a:lnTo>
                  <a:pt x="1927101" y="0"/>
                </a:lnTo>
                <a:lnTo>
                  <a:pt x="2124114" y="9948"/>
                </a:lnTo>
                <a:cubicBezTo>
                  <a:pt x="3095856" y="108634"/>
                  <a:pt x="3854161" y="929301"/>
                  <a:pt x="3854161" y="1927080"/>
                </a:cubicBezTo>
                <a:cubicBezTo>
                  <a:pt x="3854161" y="2193154"/>
                  <a:pt x="3800237" y="2446634"/>
                  <a:pt x="3702722" y="2677187"/>
                </a:cubicBezTo>
                <a:lnTo>
                  <a:pt x="3624763" y="2839018"/>
                </a:lnTo>
                <a:lnTo>
                  <a:pt x="229398" y="2839018"/>
                </a:lnTo>
                <a:lnTo>
                  <a:pt x="151440" y="2677187"/>
                </a:lnTo>
                <a:cubicBezTo>
                  <a:pt x="53924" y="2446634"/>
                  <a:pt x="0" y="2193154"/>
                  <a:pt x="0" y="1927080"/>
                </a:cubicBezTo>
                <a:cubicBezTo>
                  <a:pt x="0" y="929301"/>
                  <a:pt x="758305" y="108634"/>
                  <a:pt x="1730048" y="9948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Bild durch Klicken auf Symbol hinzufügen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0" y="585216"/>
            <a:ext cx="5276088" cy="2276856"/>
          </a:xfrm>
        </p:spPr>
        <p:txBody>
          <a:bodyPr rtlCol="0" anchor="b"/>
          <a:lstStyle>
            <a:lvl1pPr algn="r">
              <a:defRPr sz="4800" b="1" cap="all" spc="40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201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3.9.20XX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938528"/>
            <a:ext cx="278892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Präsentationstitel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D8DA9DAA-006C-4F4B-980E-E3DF019B24E2}" type="slidenum">
              <a:rPr lang="de-DE" noProof="0" smtClean="0"/>
              <a:pPr rtl="0"/>
              <a:t>‹Nr.›</a:t>
            </a:fld>
            <a:endParaRPr lang="de-DE" noProof="0"/>
          </a:p>
        </p:txBody>
      </p:sp>
      <p:sp>
        <p:nvSpPr>
          <p:cNvPr id="8" name="Grafik 32">
            <a:extLst>
              <a:ext uri="{FF2B5EF4-FFF2-40B4-BE49-F238E27FC236}">
                <a16:creationId xmlns:a16="http://schemas.microsoft.com/office/drawing/2014/main" id="{846CD0EA-B0AA-4845-81A5-4ADD7C58B12F}"/>
              </a:ext>
            </a:extLst>
          </p:cNvPr>
          <p:cNvSpPr/>
          <p:nvPr userDrawn="1"/>
        </p:nvSpPr>
        <p:spPr>
          <a:xfrm>
            <a:off x="1472366" y="1859534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  <p:sp>
        <p:nvSpPr>
          <p:cNvPr id="10" name="Grafik 33">
            <a:extLst>
              <a:ext uri="{FF2B5EF4-FFF2-40B4-BE49-F238E27FC236}">
                <a16:creationId xmlns:a16="http://schemas.microsoft.com/office/drawing/2014/main" id="{0E97A0CB-7CB1-47F0-BD48-EEECBAC39CD2}"/>
              </a:ext>
            </a:extLst>
          </p:cNvPr>
          <p:cNvSpPr/>
          <p:nvPr userDrawn="1"/>
        </p:nvSpPr>
        <p:spPr>
          <a:xfrm>
            <a:off x="2014523" y="3146867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  <p:sp>
        <p:nvSpPr>
          <p:cNvPr id="12" name="Grafik 31">
            <a:extLst>
              <a:ext uri="{FF2B5EF4-FFF2-40B4-BE49-F238E27FC236}">
                <a16:creationId xmlns:a16="http://schemas.microsoft.com/office/drawing/2014/main" id="{477816C9-06CB-4BC5-B26B-6A2877BD941A}"/>
              </a:ext>
            </a:extLst>
          </p:cNvPr>
          <p:cNvSpPr/>
          <p:nvPr userDrawn="1"/>
        </p:nvSpPr>
        <p:spPr>
          <a:xfrm>
            <a:off x="5404920" y="450829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13AE7F8D-AE68-4A83-BAB5-3A97D473CE3C}"/>
              </a:ext>
            </a:extLst>
          </p:cNvPr>
          <p:cNvCxnSpPr>
            <a:cxnSpLocks/>
          </p:cNvCxnSpPr>
          <p:nvPr userDrawn="1"/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60720" y="3127248"/>
            <a:ext cx="5276088" cy="1124712"/>
          </a:xfrm>
        </p:spPr>
        <p:txBody>
          <a:bodyPr rtlCol="0"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de-DE" noProof="0"/>
              <a:t>Textmasterformat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010451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de-DE" noProof="0"/>
              <a:t>3.9.20XX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 noProof="0"/>
              <a:t>Präsentationstitel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de-DE" noProof="0" smtClean="0"/>
              <a:t>‹Nr.›</a:t>
            </a:fld>
            <a:endParaRPr lang="de-DE" noProof="0"/>
          </a:p>
        </p:txBody>
      </p: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57596AF9-469C-436D-B7D2-77952EF1825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32910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FDFF36D6-399B-43E3-84DD-9FC5119EC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de-DE" noProof="0"/>
              <a:t>3.9.20XX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50234AB7-3B85-4028-A500-5A1BDBF45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 noProof="0"/>
              <a:t>Präsentationstitel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C1F40F0-9909-442F-BBA4-409D061ED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de-DE" noProof="0" smtClean="0"/>
              <a:t>‹Nr.›</a:t>
            </a:fld>
            <a:endParaRPr lang="de-DE" noProof="0"/>
          </a:p>
        </p:txBody>
      </p:sp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id="{353C1207-D1C8-49E3-8837-E2B89D366FA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8676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40F214-646F-4D81-AD12-65628EC987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EF71768-C3FA-49EF-99EF-06E6C3B2846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de-DE" noProof="0"/>
              <a:t>Textmasterformate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2DA6F24-ED6C-4D12-A9D6-EE37FBD68693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 noProof="0"/>
              <a:t>Textmasterformate durch Klicken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8E6AACE-FAFB-4934-8E3C-AB5B21635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de-DE" noProof="0"/>
              <a:t>3.9.20XX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81533EA-D0F8-4C79-8721-F190DE2D2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 noProof="0"/>
              <a:t>Präsentationstitel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059BAC9-F101-4394-BBA4-3D21A3497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de-DE" noProof="0" smtClean="0"/>
              <a:t>‹Nr.›</a:t>
            </a:fld>
            <a:endParaRPr lang="de-DE" noProof="0"/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0F3A79C9-7EDC-44F6-AC48-5DD98A7695AD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68059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84CB71F-B6C2-4866-BC97-304F78816E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C55ED73B-8413-478D-80D7-B78B69763B69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de-DE" noProof="0"/>
              <a:t>Klicken Sie, um ein Bild hinzuzufügen.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1BDF226-1B94-4D2D-98B3-7B932FB17DAA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 noProof="0"/>
              <a:t>Textmasterformate durch Klicken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00C4E9A-CA29-4CCD-ACFA-B29F80FBA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de-DE" noProof="0"/>
              <a:t>3.9.20XX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1A5B7BE-3F1B-4FF3-B1D7-6E39B99D0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 noProof="0"/>
              <a:t>Präsentationstitel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42F18F1-E27E-470E-AE13-4755DEE63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de-DE" noProof="0" smtClean="0"/>
              <a:t>‹Nr.›</a:t>
            </a:fld>
            <a:endParaRPr lang="de-DE" noProof="0"/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00F08750-B7F2-4119-B151-68DE774813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7755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 2-Folie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98448" y="594360"/>
            <a:ext cx="6272784" cy="2843784"/>
          </a:xfrm>
        </p:spPr>
        <p:txBody>
          <a:bodyPr rtlCol="0" anchor="b"/>
          <a:lstStyle>
            <a:lvl1pPr algn="l">
              <a:defRPr sz="5400" b="1" i="0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641848" y="4700016"/>
            <a:ext cx="5093208" cy="1197864"/>
          </a:xfrm>
        </p:spPr>
        <p:txBody>
          <a:bodyPr rtlCol="0">
            <a:normAutofit/>
          </a:bodyPr>
          <a:lstStyle>
            <a:lvl1pPr marL="0" indent="0" algn="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de-DE" noProof="0"/>
              <a:t>Formatvorlage des Untertitelmasters durch Klicken bearbeiten</a:t>
            </a:r>
          </a:p>
        </p:txBody>
      </p: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8E825845-66DD-4B77-A729-CD97D156FE6C}"/>
              </a:ext>
            </a:extLst>
          </p:cNvPr>
          <p:cNvCxnSpPr>
            <a:cxnSpLocks/>
          </p:cNvCxnSpPr>
          <p:nvPr userDrawn="1"/>
        </p:nvCxnSpPr>
        <p:spPr>
          <a:xfrm>
            <a:off x="1301262" y="3496322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Grafik 12">
            <a:extLst>
              <a:ext uri="{FF2B5EF4-FFF2-40B4-BE49-F238E27FC236}">
                <a16:creationId xmlns:a16="http://schemas.microsoft.com/office/drawing/2014/main" id="{818B4386-1FCF-4ACE-BE25-AF9CC5E2256F}"/>
              </a:ext>
            </a:extLst>
          </p:cNvPr>
          <p:cNvSpPr/>
          <p:nvPr userDrawn="1"/>
        </p:nvSpPr>
        <p:spPr>
          <a:xfrm>
            <a:off x="8217780" y="2973840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  <p:sp>
        <p:nvSpPr>
          <p:cNvPr id="21" name="Grafik 13">
            <a:extLst>
              <a:ext uri="{FF2B5EF4-FFF2-40B4-BE49-F238E27FC236}">
                <a16:creationId xmlns:a16="http://schemas.microsoft.com/office/drawing/2014/main" id="{19319560-50ED-4963-A2CF-74663239D426}"/>
              </a:ext>
            </a:extLst>
          </p:cNvPr>
          <p:cNvSpPr/>
          <p:nvPr userDrawn="1"/>
        </p:nvSpPr>
        <p:spPr>
          <a:xfrm>
            <a:off x="7859002" y="2744546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  <p:sp>
        <p:nvSpPr>
          <p:cNvPr id="23" name="Grafik 15">
            <a:extLst>
              <a:ext uri="{FF2B5EF4-FFF2-40B4-BE49-F238E27FC236}">
                <a16:creationId xmlns:a16="http://schemas.microsoft.com/office/drawing/2014/main" id="{E5ABBDAD-943D-48F3-9C80-B29C48966C79}"/>
              </a:ext>
            </a:extLst>
          </p:cNvPr>
          <p:cNvSpPr/>
          <p:nvPr userDrawn="1"/>
        </p:nvSpPr>
        <p:spPr>
          <a:xfrm>
            <a:off x="7843462" y="3198265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1379060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Nur Titel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Bildplatzhalter 18">
            <a:extLst>
              <a:ext uri="{FF2B5EF4-FFF2-40B4-BE49-F238E27FC236}">
                <a16:creationId xmlns:a16="http://schemas.microsoft.com/office/drawing/2014/main" id="{34120D15-E48C-4FBE-BB95-24DB36D9F4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366432" y="2530058"/>
            <a:ext cx="3707972" cy="3707971"/>
          </a:xfrm>
          <a:custGeom>
            <a:avLst/>
            <a:gdLst>
              <a:gd name="connsiteX0" fmla="*/ 1853986 w 3707972"/>
              <a:gd name="connsiteY0" fmla="*/ 0 h 3707971"/>
              <a:gd name="connsiteX1" fmla="*/ 3707972 w 3707972"/>
              <a:gd name="connsiteY1" fmla="*/ 1853986 h 3707971"/>
              <a:gd name="connsiteX2" fmla="*/ 2043545 w 3707972"/>
              <a:gd name="connsiteY2" fmla="*/ 3698400 h 3707971"/>
              <a:gd name="connsiteX3" fmla="*/ 1854006 w 3707972"/>
              <a:gd name="connsiteY3" fmla="*/ 3707971 h 3707971"/>
              <a:gd name="connsiteX4" fmla="*/ 1853966 w 3707972"/>
              <a:gd name="connsiteY4" fmla="*/ 3707971 h 3707971"/>
              <a:gd name="connsiteX5" fmla="*/ 1664427 w 3707972"/>
              <a:gd name="connsiteY5" fmla="*/ 3698400 h 3707971"/>
              <a:gd name="connsiteX6" fmla="*/ 0 w 3707972"/>
              <a:gd name="connsiteY6" fmla="*/ 1853986 h 3707971"/>
              <a:gd name="connsiteX7" fmla="*/ 1853986 w 3707972"/>
              <a:gd name="connsiteY7" fmla="*/ 0 h 370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07972" h="3707971">
                <a:moveTo>
                  <a:pt x="1853986" y="0"/>
                </a:moveTo>
                <a:cubicBezTo>
                  <a:pt x="2877914" y="0"/>
                  <a:pt x="3707972" y="830058"/>
                  <a:pt x="3707972" y="1853986"/>
                </a:cubicBezTo>
                <a:cubicBezTo>
                  <a:pt x="3707972" y="2813919"/>
                  <a:pt x="2978429" y="3603458"/>
                  <a:pt x="2043545" y="3698400"/>
                </a:cubicBezTo>
                <a:lnTo>
                  <a:pt x="1854006" y="3707971"/>
                </a:lnTo>
                <a:lnTo>
                  <a:pt x="1853966" y="3707971"/>
                </a:lnTo>
                <a:lnTo>
                  <a:pt x="1664427" y="3698400"/>
                </a:lnTo>
                <a:cubicBezTo>
                  <a:pt x="729543" y="3603458"/>
                  <a:pt x="0" y="2813919"/>
                  <a:pt x="0" y="1853986"/>
                </a:cubicBezTo>
                <a:cubicBezTo>
                  <a:pt x="0" y="830058"/>
                  <a:pt x="830058" y="0"/>
                  <a:pt x="1853986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Bild durch Klicken auf Symbol hinzufügen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02936" y="585216"/>
            <a:ext cx="5833872" cy="2276856"/>
          </a:xfrm>
        </p:spPr>
        <p:txBody>
          <a:bodyPr rtlCol="0" anchor="b"/>
          <a:lstStyle>
            <a:lvl1pPr algn="r">
              <a:defRPr sz="6000" b="1" cap="all" spc="40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Titel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201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3.9.20XX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938528"/>
            <a:ext cx="278892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Präsentationstitel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D8DA9DAA-006C-4F4B-980E-E3DF019B24E2}" type="slidenum">
              <a:rPr lang="de-DE" noProof="0" smtClean="0"/>
              <a:pPr rtl="0"/>
              <a:t>‹Nr.›</a:t>
            </a:fld>
            <a:endParaRPr lang="de-DE" noProof="0"/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13AE7F8D-AE68-4A83-BAB5-3A97D473CE3C}"/>
              </a:ext>
            </a:extLst>
          </p:cNvPr>
          <p:cNvCxnSpPr>
            <a:cxnSpLocks/>
          </p:cNvCxnSpPr>
          <p:nvPr userDrawn="1"/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02936" y="3127248"/>
            <a:ext cx="5833872" cy="3118104"/>
          </a:xfrm>
        </p:spPr>
        <p:txBody>
          <a:bodyPr rtlCol="0"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de-DE" noProof="0"/>
              <a:t>Textmasterformat durch Klicken bearbeiten</a:t>
            </a:r>
          </a:p>
        </p:txBody>
      </p:sp>
      <p:sp>
        <p:nvSpPr>
          <p:cNvPr id="11" name="Grafik 12">
            <a:extLst>
              <a:ext uri="{FF2B5EF4-FFF2-40B4-BE49-F238E27FC236}">
                <a16:creationId xmlns:a16="http://schemas.microsoft.com/office/drawing/2014/main" id="{EA1B6985-3E5A-40F4-9268-D4AB3BBF8C91}"/>
              </a:ext>
            </a:extLst>
          </p:cNvPr>
          <p:cNvSpPr/>
          <p:nvPr userDrawn="1"/>
        </p:nvSpPr>
        <p:spPr>
          <a:xfrm>
            <a:off x="4745394" y="276027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  <p:sp>
        <p:nvSpPr>
          <p:cNvPr id="13" name="Grafik 13">
            <a:extLst>
              <a:ext uri="{FF2B5EF4-FFF2-40B4-BE49-F238E27FC236}">
                <a16:creationId xmlns:a16="http://schemas.microsoft.com/office/drawing/2014/main" id="{338BC906-9D03-4280-85E8-21A81BC21D73}"/>
              </a:ext>
            </a:extLst>
          </p:cNvPr>
          <p:cNvSpPr/>
          <p:nvPr userDrawn="1"/>
        </p:nvSpPr>
        <p:spPr>
          <a:xfrm>
            <a:off x="4386614" y="253098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  <p:sp>
        <p:nvSpPr>
          <p:cNvPr id="17" name="Grafik 15">
            <a:extLst>
              <a:ext uri="{FF2B5EF4-FFF2-40B4-BE49-F238E27FC236}">
                <a16:creationId xmlns:a16="http://schemas.microsoft.com/office/drawing/2014/main" id="{C5C06D53-C9F6-47E8-BFE1-B8193A1AED8B}"/>
              </a:ext>
            </a:extLst>
          </p:cNvPr>
          <p:cNvSpPr/>
          <p:nvPr userDrawn="1"/>
        </p:nvSpPr>
        <p:spPr>
          <a:xfrm>
            <a:off x="1669987" y="6031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490768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Bildplatzhalter 14">
            <a:extLst>
              <a:ext uri="{FF2B5EF4-FFF2-40B4-BE49-F238E27FC236}">
                <a16:creationId xmlns:a16="http://schemas.microsoft.com/office/drawing/2014/main" id="{E62FC6D8-DD87-4B93-8491-43C84EE63FE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51965" y="1665520"/>
            <a:ext cx="4266960" cy="4266968"/>
          </a:xfrm>
          <a:custGeom>
            <a:avLst/>
            <a:gdLst>
              <a:gd name="connsiteX0" fmla="*/ 2133823 w 4266960"/>
              <a:gd name="connsiteY0" fmla="*/ 0 h 4266968"/>
              <a:gd name="connsiteX1" fmla="*/ 4256628 w 4266960"/>
              <a:gd name="connsiteY1" fmla="*/ 1915652 h 4266968"/>
              <a:gd name="connsiteX2" fmla="*/ 4266960 w 4266960"/>
              <a:gd name="connsiteY2" fmla="*/ 2120258 h 4266968"/>
              <a:gd name="connsiteX3" fmla="*/ 4266960 w 4266960"/>
              <a:gd name="connsiteY3" fmla="*/ 2147389 h 4266968"/>
              <a:gd name="connsiteX4" fmla="*/ 4256628 w 4266960"/>
              <a:gd name="connsiteY4" fmla="*/ 2351994 h 4266968"/>
              <a:gd name="connsiteX5" fmla="*/ 2351994 w 4266960"/>
              <a:gd name="connsiteY5" fmla="*/ 4256629 h 4266968"/>
              <a:gd name="connsiteX6" fmla="*/ 2147230 w 4266960"/>
              <a:gd name="connsiteY6" fmla="*/ 4266968 h 4266968"/>
              <a:gd name="connsiteX7" fmla="*/ 2120416 w 4266960"/>
              <a:gd name="connsiteY7" fmla="*/ 4266968 h 4266968"/>
              <a:gd name="connsiteX8" fmla="*/ 1915652 w 4266960"/>
              <a:gd name="connsiteY8" fmla="*/ 4256629 h 4266968"/>
              <a:gd name="connsiteX9" fmla="*/ 0 w 4266960"/>
              <a:gd name="connsiteY9" fmla="*/ 2133823 h 4266968"/>
              <a:gd name="connsiteX10" fmla="*/ 2133823 w 4266960"/>
              <a:gd name="connsiteY10" fmla="*/ 0 h 426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66960" h="4266968">
                <a:moveTo>
                  <a:pt x="2133823" y="0"/>
                </a:moveTo>
                <a:cubicBezTo>
                  <a:pt x="3238644" y="0"/>
                  <a:pt x="4147355" y="839660"/>
                  <a:pt x="4256628" y="1915652"/>
                </a:cubicBezTo>
                <a:lnTo>
                  <a:pt x="4266960" y="2120258"/>
                </a:lnTo>
                <a:lnTo>
                  <a:pt x="4266960" y="2147389"/>
                </a:lnTo>
                <a:lnTo>
                  <a:pt x="4256628" y="2351994"/>
                </a:lnTo>
                <a:cubicBezTo>
                  <a:pt x="4154640" y="3356254"/>
                  <a:pt x="3356253" y="4154640"/>
                  <a:pt x="2351994" y="4256629"/>
                </a:cubicBezTo>
                <a:lnTo>
                  <a:pt x="2147230" y="4266968"/>
                </a:lnTo>
                <a:lnTo>
                  <a:pt x="2120416" y="4266968"/>
                </a:lnTo>
                <a:lnTo>
                  <a:pt x="1915652" y="4256629"/>
                </a:lnTo>
                <a:cubicBezTo>
                  <a:pt x="839660" y="4147356"/>
                  <a:pt x="0" y="3238645"/>
                  <a:pt x="0" y="2133823"/>
                </a:cubicBezTo>
                <a:cubicBezTo>
                  <a:pt x="0" y="955346"/>
                  <a:pt x="955346" y="0"/>
                  <a:pt x="2133823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/>
            </a:lvl1pPr>
          </a:lstStyle>
          <a:p>
            <a:pPr rtl="0"/>
            <a:r>
              <a:rPr lang="de-DE" noProof="0"/>
              <a:t>Bild durch Klicken auf Symbol hinzufügen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4672" y="1335024"/>
            <a:ext cx="6190488" cy="1179576"/>
          </a:xfrm>
        </p:spPr>
        <p:txBody>
          <a:bodyPr lIns="91440" tIns="45720" rIns="91440" bIns="45720" rtlCol="0" anchor="b"/>
          <a:lstStyle>
            <a:lvl1pPr>
              <a:defRPr sz="5400"/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50392" y="2825496"/>
            <a:ext cx="6190488" cy="3346704"/>
          </a:xfrm>
        </p:spPr>
        <p:txBody>
          <a:bodyPr rtlCol="0"/>
          <a:lstStyle>
            <a:lvl1pPr marL="0" indent="0">
              <a:lnSpc>
                <a:spcPct val="110000"/>
              </a:lnSpc>
              <a:buNone/>
              <a:defRPr sz="2000"/>
            </a:lvl1pPr>
            <a:lvl2pPr marL="228600">
              <a:defRPr sz="1800"/>
            </a:lvl2pPr>
            <a:lvl3pPr marL="457200">
              <a:defRPr sz="1600"/>
            </a:lvl3pPr>
            <a:lvl4pPr marL="685800">
              <a:defRPr sz="1400"/>
            </a:lvl4pPr>
            <a:lvl5pPr>
              <a:defRPr sz="1400"/>
            </a:lvl5pPr>
          </a:lstStyle>
          <a:p>
            <a:pPr lvl="0" rtl="0"/>
            <a:r>
              <a:rPr lang="de-DE" noProof="0"/>
              <a:t>Textmasterformate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r>
              <a:rPr lang="de-DE" noProof="0"/>
              <a:t>3.9.20XX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964424" y="621792"/>
            <a:ext cx="4114800" cy="365125"/>
          </a:xfrm>
        </p:spPr>
        <p:txBody>
          <a:bodyPr rtlCol="0"/>
          <a:lstStyle>
            <a:lvl1pPr>
              <a:defRPr baseline="0">
                <a:solidFill>
                  <a:schemeClr val="accent2"/>
                </a:solidFill>
              </a:defRPr>
            </a:lvl1pPr>
          </a:lstStyle>
          <a:p>
            <a:pPr rtl="0"/>
            <a:r>
              <a:rPr lang="de-DE" noProof="0"/>
              <a:t>Präsentationstitel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fld id="{D8DA9DAA-006C-4F4B-980E-E3DF019B24E2}" type="slidenum">
              <a:rPr lang="de-DE" noProof="0" smtClean="0"/>
              <a:pPr rtl="0"/>
              <a:t>‹Nr.›</a:t>
            </a:fld>
            <a:endParaRPr lang="de-DE" noProof="0"/>
          </a:p>
        </p:txBody>
      </p: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FA8B3D0E-ED3F-46FA-AE79-5FEFDE9168E3}"/>
              </a:ext>
            </a:extLst>
          </p:cNvPr>
          <p:cNvCxnSpPr>
            <a:cxnSpLocks/>
          </p:cNvCxnSpPr>
          <p:nvPr userDrawn="1"/>
        </p:nvCxnSpPr>
        <p:spPr>
          <a:xfrm>
            <a:off x="0" y="806470"/>
            <a:ext cx="7903723" cy="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08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Grafik 10">
            <a:extLst>
              <a:ext uri="{FF2B5EF4-FFF2-40B4-BE49-F238E27FC236}">
                <a16:creationId xmlns:a16="http://schemas.microsoft.com/office/drawing/2014/main" id="{AAD06B87-D9B2-4F94-B734-A8F039A2033F}"/>
              </a:ext>
            </a:extLst>
          </p:cNvPr>
          <p:cNvSpPr/>
          <p:nvPr userDrawn="1"/>
        </p:nvSpPr>
        <p:spPr>
          <a:xfrm>
            <a:off x="11281590" y="2070656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  <p:sp>
        <p:nvSpPr>
          <p:cNvPr id="19" name="Grafik 11">
            <a:extLst>
              <a:ext uri="{FF2B5EF4-FFF2-40B4-BE49-F238E27FC236}">
                <a16:creationId xmlns:a16="http://schemas.microsoft.com/office/drawing/2014/main" id="{BB13A13C-36EA-4B13-9175-C5FE95B34D33}"/>
              </a:ext>
            </a:extLst>
          </p:cNvPr>
          <p:cNvSpPr/>
          <p:nvPr userDrawn="1"/>
        </p:nvSpPr>
        <p:spPr>
          <a:xfrm>
            <a:off x="10969280" y="178001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18971113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Abschnittsüberschrift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463040"/>
            <a:ext cx="9144000" cy="2340864"/>
          </a:xfrm>
        </p:spPr>
        <p:txBody>
          <a:bodyPr rtlCol="0" anchor="b">
            <a:normAutofit/>
          </a:bodyPr>
          <a:lstStyle>
            <a:lvl1pPr algn="ctr">
              <a:defRPr sz="6000" b="1" i="0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7048" y="3858768"/>
            <a:ext cx="9144000" cy="1325880"/>
          </a:xfrm>
        </p:spPr>
        <p:txBody>
          <a:bodyPr rtlCol="0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de-DE" noProof="0"/>
              <a:t>Formatvorlage des Untertitelmasters durch Klicken bearbeiten</a:t>
            </a:r>
          </a:p>
        </p:txBody>
      </p:sp>
      <p:sp>
        <p:nvSpPr>
          <p:cNvPr id="4" name="Grafik 12">
            <a:extLst>
              <a:ext uri="{FF2B5EF4-FFF2-40B4-BE49-F238E27FC236}">
                <a16:creationId xmlns:a16="http://schemas.microsoft.com/office/drawing/2014/main" id="{8A41917E-4B97-447C-98AB-970D625F1DE6}"/>
              </a:ext>
            </a:extLst>
          </p:cNvPr>
          <p:cNvSpPr/>
          <p:nvPr userDrawn="1"/>
        </p:nvSpPr>
        <p:spPr>
          <a:xfrm>
            <a:off x="10772266" y="3054359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  <p:sp>
        <p:nvSpPr>
          <p:cNvPr id="5" name="Grafik 13">
            <a:extLst>
              <a:ext uri="{FF2B5EF4-FFF2-40B4-BE49-F238E27FC236}">
                <a16:creationId xmlns:a16="http://schemas.microsoft.com/office/drawing/2014/main" id="{3B3FD238-4561-4AF8-A1F1-185B0CAFE2AC}"/>
              </a:ext>
            </a:extLst>
          </p:cNvPr>
          <p:cNvSpPr/>
          <p:nvPr userDrawn="1"/>
        </p:nvSpPr>
        <p:spPr>
          <a:xfrm>
            <a:off x="10724364" y="2515838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  <p:sp>
        <p:nvSpPr>
          <p:cNvPr id="6" name="Grafik 15">
            <a:extLst>
              <a:ext uri="{FF2B5EF4-FFF2-40B4-BE49-F238E27FC236}">
                <a16:creationId xmlns:a16="http://schemas.microsoft.com/office/drawing/2014/main" id="{BAB9414C-AE69-4648-873E-9CE6B2DF8A71}"/>
              </a:ext>
            </a:extLst>
          </p:cNvPr>
          <p:cNvSpPr/>
          <p:nvPr userDrawn="1"/>
        </p:nvSpPr>
        <p:spPr>
          <a:xfrm>
            <a:off x="11024834" y="2787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  <p:sp>
        <p:nvSpPr>
          <p:cNvPr id="7" name="Grafik 22">
            <a:extLst>
              <a:ext uri="{FF2B5EF4-FFF2-40B4-BE49-F238E27FC236}">
                <a16:creationId xmlns:a16="http://schemas.microsoft.com/office/drawing/2014/main" id="{3BF75235-4E6E-4184-82A5-EE6FE7993BBC}"/>
              </a:ext>
            </a:extLst>
          </p:cNvPr>
          <p:cNvSpPr/>
          <p:nvPr userDrawn="1"/>
        </p:nvSpPr>
        <p:spPr>
          <a:xfrm>
            <a:off x="1261869" y="2633448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  <p:sp>
        <p:nvSpPr>
          <p:cNvPr id="11" name="Grafik 21">
            <a:extLst>
              <a:ext uri="{FF2B5EF4-FFF2-40B4-BE49-F238E27FC236}">
                <a16:creationId xmlns:a16="http://schemas.microsoft.com/office/drawing/2014/main" id="{E66FE37C-2F4B-42DA-BFF6-92DD00BDC49B}"/>
              </a:ext>
            </a:extLst>
          </p:cNvPr>
          <p:cNvSpPr/>
          <p:nvPr userDrawn="1"/>
        </p:nvSpPr>
        <p:spPr>
          <a:xfrm>
            <a:off x="1064053" y="3083338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chemeClr val="bg1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  <p:sp>
        <p:nvSpPr>
          <p:cNvPr id="13" name="Grafik 23">
            <a:extLst>
              <a:ext uri="{FF2B5EF4-FFF2-40B4-BE49-F238E27FC236}">
                <a16:creationId xmlns:a16="http://schemas.microsoft.com/office/drawing/2014/main" id="{DDD38822-731A-48DA-A8A0-FBBAF7A6D65D}"/>
              </a:ext>
            </a:extLst>
          </p:cNvPr>
          <p:cNvSpPr/>
          <p:nvPr userDrawn="1"/>
        </p:nvSpPr>
        <p:spPr>
          <a:xfrm>
            <a:off x="1413405" y="3492870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4424820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 sz="5400"/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/>
          <a:p>
            <a:pPr lvl="0" rtl="0"/>
            <a:r>
              <a:rPr lang="de-DE" noProof="0"/>
              <a:t>Textmasterformate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de-DE" noProof="0" smtClean="0"/>
              <a:t>‹Nr.›</a:t>
            </a:fld>
            <a:endParaRPr lang="de-DE" noProof="0"/>
          </a:p>
        </p:txBody>
      </p: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5C05CAAB-DBA2-4548-AD5F-01BB97FBB207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17450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91656" y="841248"/>
            <a:ext cx="4434840" cy="3236976"/>
          </a:xfrm>
        </p:spPr>
        <p:txBody>
          <a:bodyPr rtlCol="0" anchor="b"/>
          <a:lstStyle>
            <a:lvl1pPr algn="l">
              <a:lnSpc>
                <a:spcPct val="110000"/>
              </a:lnSpc>
              <a:spcBef>
                <a:spcPts val="1000"/>
              </a:spcBef>
              <a:defRPr sz="3600" b="0" i="0" cap="none" baseline="0"/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91655" y="4498848"/>
            <a:ext cx="4434835" cy="510474"/>
          </a:xfrm>
        </p:spPr>
        <p:txBody>
          <a:bodyPr rtlCol="0"/>
          <a:lstStyle>
            <a:lvl1pPr marL="0" indent="0" algn="l">
              <a:lnSpc>
                <a:spcPct val="11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de-DE" noProof="0"/>
              <a:t>Formatvorlage des Untertitelmasters durch Klicken bearbeiten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811512" y="1591056"/>
            <a:ext cx="3547872" cy="365125"/>
          </a:xfrm>
        </p:spPr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r>
              <a:rPr lang="de-DE" noProof="0"/>
              <a:t>Präsentationstitel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fld id="{D8DA9DAA-006C-4F4B-980E-E3DF019B24E2}" type="slidenum">
              <a:rPr lang="de-DE" noProof="0" smtClean="0"/>
              <a:pPr rtl="0"/>
              <a:t>‹Nr.›</a:t>
            </a:fld>
            <a:endParaRPr lang="de-DE" noProof="0"/>
          </a:p>
        </p:txBody>
      </p: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6939C974-0ED4-4915-BBF7-1FB00C18AD45}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hteck 8">
            <a:extLst>
              <a:ext uri="{FF2B5EF4-FFF2-40B4-BE49-F238E27FC236}">
                <a16:creationId xmlns:a16="http://schemas.microsoft.com/office/drawing/2014/main" id="{515930B2-E36D-4D05-A6B3-CA1BF61D50CC}"/>
              </a:ext>
            </a:extLst>
          </p:cNvPr>
          <p:cNvSpPr/>
          <p:nvPr userDrawn="1"/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sp>
        <p:nvSpPr>
          <p:cNvPr id="13" name="Bildplatzhalter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3464" y="301752"/>
            <a:ext cx="5221224" cy="6263640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Bild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12990486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el und Inhalt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365125"/>
            <a:ext cx="10771632" cy="1325563"/>
          </a:xfrm>
        </p:spPr>
        <p:txBody>
          <a:bodyPr rtlCol="0"/>
          <a:lstStyle>
            <a:lvl1pPr>
              <a:defRPr sz="5400" b="1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Titel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6072" y="1825625"/>
            <a:ext cx="10771632" cy="4351338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de-DE" noProof="0"/>
              <a:t>Textmasterformate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6356350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3.9.20XX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03920" y="841248"/>
            <a:ext cx="3630168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Präsentationstitel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D8DA9DAA-006C-4F4B-980E-E3DF019B24E2}" type="slidenum">
              <a:rPr lang="de-DE" noProof="0" smtClean="0"/>
              <a:pPr rtl="0"/>
              <a:t>‹Nr.›</a:t>
            </a:fld>
            <a:endParaRPr lang="de-DE" noProof="0"/>
          </a:p>
        </p:txBody>
      </p:sp>
      <p:sp>
        <p:nvSpPr>
          <p:cNvPr id="9" name="Grafik 22">
            <a:extLst>
              <a:ext uri="{FF2B5EF4-FFF2-40B4-BE49-F238E27FC236}">
                <a16:creationId xmlns:a16="http://schemas.microsoft.com/office/drawing/2014/main" id="{4EADA2ED-8A8C-4D17-8798-F26BF3B4CE25}"/>
              </a:ext>
            </a:extLst>
          </p:cNvPr>
          <p:cNvSpPr/>
          <p:nvPr userDrawn="1"/>
        </p:nvSpPr>
        <p:spPr>
          <a:xfrm>
            <a:off x="11202264" y="344083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  <p:sp>
        <p:nvSpPr>
          <p:cNvPr id="11" name="Grafik 23">
            <a:extLst>
              <a:ext uri="{FF2B5EF4-FFF2-40B4-BE49-F238E27FC236}">
                <a16:creationId xmlns:a16="http://schemas.microsoft.com/office/drawing/2014/main" id="{54AB3A25-6605-4446-9E53-ACEECD25E27B}"/>
              </a:ext>
            </a:extLst>
          </p:cNvPr>
          <p:cNvSpPr/>
          <p:nvPr userDrawn="1"/>
        </p:nvSpPr>
        <p:spPr>
          <a:xfrm>
            <a:off x="11563141" y="590910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1222635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257166-6921-4546-BA2C-99E464681F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95B9122-6371-4049-B57A-33DED7DA2F7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1444752" y="1825625"/>
            <a:ext cx="4553712" cy="4351338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de-DE" noProof="0"/>
              <a:t>Textmasterformate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BA14555D-0753-4312-A26B-2338813F9BB1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784848" y="1825625"/>
            <a:ext cx="4553712" cy="4351338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de-DE" noProof="0"/>
              <a:t>Textmasterformate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3FB7E8F4-3FB3-45AB-A381-9093CA95AAE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Grafik 15">
            <a:extLst>
              <a:ext uri="{FF2B5EF4-FFF2-40B4-BE49-F238E27FC236}">
                <a16:creationId xmlns:a16="http://schemas.microsoft.com/office/drawing/2014/main" id="{D8685329-C6A1-4CB4-8AAE-150D0341F6A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  <p:sp>
        <p:nvSpPr>
          <p:cNvPr id="12" name="Grafik 16">
            <a:extLst>
              <a:ext uri="{FF2B5EF4-FFF2-40B4-BE49-F238E27FC236}">
                <a16:creationId xmlns:a16="http://schemas.microsoft.com/office/drawing/2014/main" id="{83CE1DAA-30A3-41AE-8AE1-A7EE5C48A6F3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  <p:sp>
        <p:nvSpPr>
          <p:cNvPr id="14" name="Grafik 14">
            <a:extLst>
              <a:ext uri="{FF2B5EF4-FFF2-40B4-BE49-F238E27FC236}">
                <a16:creationId xmlns:a16="http://schemas.microsoft.com/office/drawing/2014/main" id="{065162DD-7ACB-4F9C-90DD-24C743035892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12052880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0FDA4224-F4E4-47A4-ACF7-231749390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1679907-DC49-4B86-A34C-C97DBC26A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de-DE" noProof="0"/>
              <a:t>Textmasterformate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5DBC8A0-34FC-4B6E-B42B-A721267D89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de-DE" noProof="0"/>
              <a:t>3.9.20XX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09AC0B6-4CC4-4E41-8A4D-F62E17F285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de-DE" noProof="0"/>
              <a:t>Präsentationstitel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6C0E9BD-90BD-46AE-8A0D-06796ADB76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D8DA9DAA-006C-4F4B-980E-E3DF019B24E2}" type="slidenum">
              <a:rPr lang="de-DE" noProof="0" smtClean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1999713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708" r:id="rId2"/>
    <p:sldLayoutId id="2147483717" r:id="rId3"/>
    <p:sldLayoutId id="2147483710" r:id="rId4"/>
    <p:sldLayoutId id="2147483709" r:id="rId5"/>
    <p:sldLayoutId id="2147483698" r:id="rId6"/>
    <p:sldLayoutId id="2147483713" r:id="rId7"/>
    <p:sldLayoutId id="2147483712" r:id="rId8"/>
    <p:sldLayoutId id="2147483700" r:id="rId9"/>
    <p:sldLayoutId id="2147483701" r:id="rId10"/>
    <p:sldLayoutId id="2147483716" r:id="rId11"/>
    <p:sldLayoutId id="2147483714" r:id="rId12"/>
    <p:sldLayoutId id="2147483715" r:id="rId13"/>
    <p:sldLayoutId id="2147483702" r:id="rId14"/>
    <p:sldLayoutId id="2147483703" r:id="rId15"/>
    <p:sldLayoutId id="2147483704" r:id="rId16"/>
    <p:sldLayoutId id="2147483705" r:id="rId17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6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ons.gov.uk/economy/inflationandpriceindices" TargetMode="External"/><Relationship Id="rId3" Type="http://schemas.openxmlformats.org/officeDocument/2006/relationships/hyperlink" Target="https://www.gov.uk/food-business-registration" TargetMode="External"/><Relationship Id="rId7" Type="http://schemas.openxmlformats.org/officeDocument/2006/relationships/hyperlink" Target="https://blog.moneyfarm.com/en/financial-planning/average-disposable-income-in-the-uk-per-month/#:~:text=According%20to%20the%20UK%20Government,housing%20cost%20has%20been%20deducted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www.nimblefins.co.uk/average-uk-household-cost-food" TargetMode="External"/><Relationship Id="rId5" Type="http://schemas.openxmlformats.org/officeDocument/2006/relationships/hyperlink" Target="https://www.bdc.ca/en/articles-tools/marketing-sales-export/export/how-enter-foreign-market" TargetMode="External"/><Relationship Id="rId10" Type="http://schemas.openxmlformats.org/officeDocument/2006/relationships/hyperlink" Target="https://www.gov.uk/food-labelling-and-packaging/food-labelling-what-you-must-show" TargetMode="External"/><Relationship Id="rId4" Type="http://schemas.openxmlformats.org/officeDocument/2006/relationships/hyperlink" Target="https://entrepreneurhandbook.co.uk/grants-loans/" TargetMode="External"/><Relationship Id="rId9" Type="http://schemas.openxmlformats.org/officeDocument/2006/relationships/hyperlink" Target="https://www.reddie.co.uk/2016/11/29/food-for-thought-patents-protecting-food-related-inventions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3A9968B-2619-4F71-AB00-4C493E12080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de-DE" sz="5400" spc="400" dirty="0">
                <a:solidFill>
                  <a:schemeClr val="bg1"/>
                </a:solidFill>
              </a:rPr>
              <a:t>PENDRAGON SUPERFOODS</a:t>
            </a:r>
            <a:br>
              <a:rPr lang="de-DE" sz="5400" spc="400" dirty="0">
                <a:solidFill>
                  <a:schemeClr val="bg1"/>
                </a:solidFill>
              </a:rPr>
            </a:br>
            <a:r>
              <a:rPr lang="de-DE" spc="400" dirty="0"/>
              <a:t>UK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5F14073-9F68-4B7E-A576-26899D58C7A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de-DE" sz="2000" b="1" dirty="0">
                <a:solidFill>
                  <a:schemeClr val="bg1"/>
                </a:solidFill>
              </a:rPr>
              <a:t>International </a:t>
            </a:r>
            <a:r>
              <a:rPr lang="de-DE" sz="2000" b="1" dirty="0" err="1">
                <a:solidFill>
                  <a:schemeClr val="bg1"/>
                </a:solidFill>
              </a:rPr>
              <a:t>Buisness</a:t>
            </a:r>
            <a:r>
              <a:rPr lang="de-DE" b="1" dirty="0"/>
              <a:t> (DSBW 4)</a:t>
            </a:r>
            <a:endParaRPr lang="de-DE" sz="2000" b="1" dirty="0">
              <a:solidFill>
                <a:schemeClr val="bg1"/>
              </a:solidFill>
            </a:endParaRPr>
          </a:p>
          <a:p>
            <a:pPr rtl="0"/>
            <a:r>
              <a:rPr lang="de-DE" sz="2000" dirty="0">
                <a:solidFill>
                  <a:schemeClr val="bg1"/>
                </a:solidFill>
              </a:rPr>
              <a:t>Matthias Ewald</a:t>
            </a:r>
          </a:p>
          <a:p>
            <a:pPr rtl="0"/>
            <a:r>
              <a:rPr lang="de-DE" dirty="0"/>
              <a:t>Adrian Harms</a:t>
            </a:r>
            <a:endParaRPr lang="de-DE" sz="2000" dirty="0">
              <a:solidFill>
                <a:schemeClr val="bg1"/>
              </a:solidFill>
            </a:endParaRPr>
          </a:p>
          <a:p>
            <a:pPr rtl="0"/>
            <a:endParaRPr lang="de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F91A29-2CA9-46CC-AD09-9E3050568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rcRect/>
          <a:stretch/>
        </p:blipFill>
        <p:spPr bwMode="auto">
          <a:xfrm>
            <a:off x="9069244" y="960120"/>
            <a:ext cx="1665812" cy="838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7698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platzhalter 5">
            <a:extLst>
              <a:ext uri="{FF2B5EF4-FFF2-40B4-BE49-F238E27FC236}">
                <a16:creationId xmlns:a16="http://schemas.microsoft.com/office/drawing/2014/main" id="{F8E83049-EA9A-4C54-9FD6-16F403F67AA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7451965" y="1665524"/>
            <a:ext cx="4266960" cy="4266960"/>
          </a:xfrm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A08A4549-9719-432A-97CD-7F5FAF190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chemeClr val="accent3"/>
                </a:solidFill>
              </a:rPr>
              <a:t>Environmental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3D89ABF-B3B8-4E39-8C6F-C82B00B885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/>
            <a:r>
              <a:rPr lang="en-GB" b="1" dirty="0">
                <a:solidFill>
                  <a:schemeClr val="accent3"/>
                </a:solidFill>
              </a:rPr>
              <a:t>Sustainable sourcing: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sz="1800" dirty="0"/>
              <a:t>Growing focus on sustainability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sz="1800" dirty="0"/>
              <a:t>Source ingredients from sustainable and ethical sources</a:t>
            </a:r>
          </a:p>
          <a:p>
            <a:pPr algn="l"/>
            <a:r>
              <a:rPr lang="en-GB" b="1" dirty="0">
                <a:solidFill>
                  <a:schemeClr val="accent3"/>
                </a:solidFill>
              </a:rPr>
              <a:t>Packaging and waste management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800" dirty="0"/>
              <a:t>Implement eco-friendly packaging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800" dirty="0"/>
              <a:t>Enhance the brand image to be known for sustainability</a:t>
            </a:r>
          </a:p>
        </p:txBody>
      </p: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5D021A5A-B7A4-4A5D-9869-ED1161360F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964424" y="621792"/>
            <a:ext cx="4114800" cy="365125"/>
          </a:xfrm>
        </p:spPr>
        <p:txBody>
          <a:bodyPr rtlCol="0"/>
          <a:lstStyle/>
          <a:p>
            <a:r>
              <a:rPr lang="de-DE" dirty="0"/>
              <a:t>PENDRAGON SUPERFOODS UK</a:t>
            </a:r>
          </a:p>
        </p:txBody>
      </p:sp>
      <p:sp>
        <p:nvSpPr>
          <p:cNvPr id="11" name="Datumsplatzhalter 8">
            <a:extLst>
              <a:ext uri="{FF2B5EF4-FFF2-40B4-BE49-F238E27FC236}">
                <a16:creationId xmlns:a16="http://schemas.microsoft.com/office/drawing/2014/main" id="{C640FB64-D89F-4ECE-93D8-F0E8616B07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r>
              <a:rPr lang="de-DE" dirty="0"/>
              <a:t>28.06.2023</a:t>
            </a:r>
          </a:p>
        </p:txBody>
      </p:sp>
      <p:sp>
        <p:nvSpPr>
          <p:cNvPr id="12" name="Foliennummernplatzhalter 10">
            <a:extLst>
              <a:ext uri="{FF2B5EF4-FFF2-40B4-BE49-F238E27FC236}">
                <a16:creationId xmlns:a16="http://schemas.microsoft.com/office/drawing/2014/main" id="{62117874-C72E-47A9-A46F-2DAFD70A1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D8DA9DAA-006C-4F4B-980E-E3DF019B24E2}" type="slidenum">
              <a:rPr lang="de-DE" smtClean="0"/>
              <a:pPr rtl="0"/>
              <a:t>10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167336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platzhalter 5">
            <a:extLst>
              <a:ext uri="{FF2B5EF4-FFF2-40B4-BE49-F238E27FC236}">
                <a16:creationId xmlns:a16="http://schemas.microsoft.com/office/drawing/2014/main" id="{4307C9B9-45CA-4DF4-8EEC-75477840983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7451965" y="1665524"/>
            <a:ext cx="4266960" cy="4266960"/>
          </a:xfrm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B7C1C872-20B6-465C-B919-41371F8B8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4"/>
                </a:solidFill>
              </a:rPr>
              <a:t>Legal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A1FF058-42D2-4758-BEC7-B580F91B64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b="1" dirty="0" err="1">
                <a:solidFill>
                  <a:schemeClr val="accent4"/>
                </a:solidFill>
              </a:rPr>
              <a:t>Labeling</a:t>
            </a:r>
            <a:r>
              <a:rPr lang="en-GB" b="1" dirty="0">
                <a:solidFill>
                  <a:schemeClr val="accent4"/>
                </a:solidFill>
              </a:rPr>
              <a:t>:</a:t>
            </a:r>
            <a:endParaRPr lang="en-GB" b="1" dirty="0">
              <a:solidFill>
                <a:srgbClr val="18A0DC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/>
              <a:t>Name, “best before”, warnings, weight, ingredients, country or place of origin, lot number, storage conditions and instruction for use (if necessary)</a:t>
            </a:r>
          </a:p>
          <a:p>
            <a:r>
              <a:rPr lang="en-GB" b="1" dirty="0">
                <a:solidFill>
                  <a:schemeClr val="accent4"/>
                </a:solidFill>
              </a:rPr>
              <a:t>Intellectual property protection: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800" dirty="0"/>
              <a:t>Recipes are not patentable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800" dirty="0"/>
              <a:t>Trade secrets are a save way to protect the recipe</a:t>
            </a:r>
          </a:p>
        </p:txBody>
      </p:sp>
      <p:sp>
        <p:nvSpPr>
          <p:cNvPr id="8" name="Fußzeilenplatzhalter 9">
            <a:extLst>
              <a:ext uri="{FF2B5EF4-FFF2-40B4-BE49-F238E27FC236}">
                <a16:creationId xmlns:a16="http://schemas.microsoft.com/office/drawing/2014/main" id="{0394B7B5-AA53-4836-BD8F-4370D515D9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964424" y="621792"/>
            <a:ext cx="4114800" cy="365125"/>
          </a:xfrm>
        </p:spPr>
        <p:txBody>
          <a:bodyPr rtlCol="0"/>
          <a:lstStyle/>
          <a:p>
            <a:r>
              <a:rPr lang="de-DE" dirty="0"/>
              <a:t>PENDRAGON SUPERFOODS UK</a:t>
            </a:r>
          </a:p>
        </p:txBody>
      </p:sp>
      <p:sp>
        <p:nvSpPr>
          <p:cNvPr id="9" name="Datumsplatzhalter 8">
            <a:extLst>
              <a:ext uri="{FF2B5EF4-FFF2-40B4-BE49-F238E27FC236}">
                <a16:creationId xmlns:a16="http://schemas.microsoft.com/office/drawing/2014/main" id="{A5ABEFAF-E4B1-4801-9B79-6AB71B9B1B7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r>
              <a:rPr lang="de-DE" dirty="0"/>
              <a:t>28.06.2023</a:t>
            </a:r>
          </a:p>
        </p:txBody>
      </p:sp>
      <p:sp>
        <p:nvSpPr>
          <p:cNvPr id="10" name="Foliennummernplatzhalter 10">
            <a:extLst>
              <a:ext uri="{FF2B5EF4-FFF2-40B4-BE49-F238E27FC236}">
                <a16:creationId xmlns:a16="http://schemas.microsoft.com/office/drawing/2014/main" id="{0751FB61-090B-4488-B1D9-D12302D1E2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D8DA9DAA-006C-4F4B-980E-E3DF019B24E2}" type="slidenum">
              <a:rPr lang="de-DE" smtClean="0"/>
              <a:pPr rtl="0"/>
              <a:t>11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945907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7528E3-B5DB-4CD9-9E3C-048A150952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MARKET ENTRY STRATEGY</a:t>
            </a:r>
            <a:endParaRPr lang="en-GB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8F1260B-DD50-40A6-B71E-ECE27F39C2D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 dirty="0"/>
          </a:p>
          <a:p>
            <a:r>
              <a:rPr lang="de-DE" dirty="0"/>
              <a:t>FOR PENDRAGON SUPERFOODS</a:t>
            </a:r>
          </a:p>
          <a:p>
            <a:r>
              <a:rPr lang="de-DE" dirty="0"/>
              <a:t>IN UK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F8B55C7F-171D-46AF-8464-5D6D3376AD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rcRect/>
          <a:stretch/>
        </p:blipFill>
        <p:spPr bwMode="auto">
          <a:xfrm>
            <a:off x="5263094" y="624054"/>
            <a:ext cx="1665812" cy="838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39371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6485278-3D07-466F-8351-667A2EBEA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r>
              <a:rPr lang="de-DE" dirty="0"/>
              <a:t>Market </a:t>
            </a:r>
            <a:r>
              <a:rPr lang="de-DE" dirty="0" err="1"/>
              <a:t>entry</a:t>
            </a:r>
            <a:r>
              <a:rPr lang="de-DE" dirty="0"/>
              <a:t> </a:t>
            </a:r>
            <a:r>
              <a:rPr lang="de-DE" dirty="0" err="1"/>
              <a:t>process</a:t>
            </a:r>
            <a:endParaRPr lang="de-DE" dirty="0"/>
          </a:p>
        </p:txBody>
      </p:sp>
      <p:graphicFrame>
        <p:nvGraphicFramePr>
          <p:cNvPr id="14" name="Inhaltsplatzhalter 6" descr="SmartArt-Zeitachse">
            <a:extLst>
              <a:ext uri="{FF2B5EF4-FFF2-40B4-BE49-F238E27FC236}">
                <a16:creationId xmlns:a16="http://schemas.microsoft.com/office/drawing/2014/main" id="{CEC6DA80-0404-4CED-A682-9D41A16B341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46578099"/>
              </p:ext>
            </p:extLst>
          </p:nvPr>
        </p:nvGraphicFramePr>
        <p:xfrm>
          <a:off x="1447800" y="1325880"/>
          <a:ext cx="9906000" cy="4419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Foliennummernplatzhalter 5">
            <a:extLst>
              <a:ext uri="{FF2B5EF4-FFF2-40B4-BE49-F238E27FC236}">
                <a16:creationId xmlns:a16="http://schemas.microsoft.com/office/drawing/2014/main" id="{A65A0538-E3A6-4610-92A8-58B5E21F0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de-DE" b="1" cap="all" spc="100" smtClean="0">
                <a:solidFill>
                  <a:schemeClr val="accent2"/>
                </a:solidFill>
              </a:rPr>
              <a:t>13</a:t>
            </a:fld>
            <a:endParaRPr lang="de-DE" b="1" cap="all" spc="100" dirty="0">
              <a:solidFill>
                <a:schemeClr val="accent2"/>
              </a:solidFill>
            </a:endParaRPr>
          </a:p>
        </p:txBody>
      </p:sp>
      <p:sp>
        <p:nvSpPr>
          <p:cNvPr id="12" name="Datumsplatzhalter 8">
            <a:extLst>
              <a:ext uri="{FF2B5EF4-FFF2-40B4-BE49-F238E27FC236}">
                <a16:creationId xmlns:a16="http://schemas.microsoft.com/office/drawing/2014/main" id="{AE509A3D-E9D8-4B12-8159-3EC2203C5E8D}"/>
              </a:ext>
            </a:extLst>
          </p:cNvPr>
          <p:cNvSpPr txBox="1">
            <a:spLocks/>
          </p:cNvSpPr>
          <p:nvPr/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rtlCol="0" anchor="ctr"/>
          <a:lstStyle>
            <a:defPPr rtl="0"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200" b="1" cap="all" spc="100" dirty="0">
                <a:solidFill>
                  <a:schemeClr val="accent2"/>
                </a:solidFill>
              </a:rPr>
              <a:t>28.06.2023</a:t>
            </a:r>
          </a:p>
        </p:txBody>
      </p:sp>
    </p:spTree>
    <p:extLst>
      <p:ext uri="{BB962C8B-B14F-4D97-AF65-F5344CB8AC3E}">
        <p14:creationId xmlns:p14="http://schemas.microsoft.com/office/powerpoint/2010/main" val="31592886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platzhalter 5" descr="Hammer">
            <a:extLst>
              <a:ext uri="{FF2B5EF4-FFF2-40B4-BE49-F238E27FC236}">
                <a16:creationId xmlns:a16="http://schemas.microsoft.com/office/drawing/2014/main" id="{4307C9B9-45CA-4DF4-8EEC-75477840983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/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B7C1C872-20B6-465C-B919-41371F8B8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>
                <a:solidFill>
                  <a:schemeClr val="accent2"/>
                </a:solidFill>
              </a:rPr>
              <a:t>Food safety and legal requirements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A1FF058-42D2-4758-BEC7-B580F91B64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GB" dirty="0"/>
              <a:t>Register business with local authority</a:t>
            </a:r>
          </a:p>
          <a:p>
            <a:pPr marL="342900" indent="-34290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GB" dirty="0"/>
              <a:t>FSA responsible for food safety and hygiene in the UK</a:t>
            </a:r>
          </a:p>
          <a:p>
            <a:pPr marL="342900" indent="-34290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GB" dirty="0"/>
              <a:t>Non-registration can lead to fines and/ or imprisonment</a:t>
            </a:r>
          </a:p>
          <a:p>
            <a:pPr marL="342900" indent="-34290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GB" dirty="0"/>
              <a:t>Local authority inspections to analyse product quality</a:t>
            </a:r>
          </a:p>
        </p:txBody>
      </p:sp>
      <p:sp>
        <p:nvSpPr>
          <p:cNvPr id="9" name="Datumsplatzhalter 8">
            <a:extLst>
              <a:ext uri="{FF2B5EF4-FFF2-40B4-BE49-F238E27FC236}">
                <a16:creationId xmlns:a16="http://schemas.microsoft.com/office/drawing/2014/main" id="{A5ABEFAF-E4B1-4801-9B79-6AB71B9B1B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r>
              <a:rPr lang="de-DE" dirty="0"/>
              <a:t>28.06.2023</a:t>
            </a:r>
          </a:p>
        </p:txBody>
      </p:sp>
      <p:sp>
        <p:nvSpPr>
          <p:cNvPr id="8" name="Fußzeilenplatzhalter 9">
            <a:extLst>
              <a:ext uri="{FF2B5EF4-FFF2-40B4-BE49-F238E27FC236}">
                <a16:creationId xmlns:a16="http://schemas.microsoft.com/office/drawing/2014/main" id="{0394B7B5-AA53-4836-BD8F-4370D515D9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r>
              <a:rPr lang="de-DE" dirty="0"/>
              <a:t>PENDRAGON SUPERFOODS UK</a:t>
            </a:r>
          </a:p>
        </p:txBody>
      </p:sp>
      <p:sp>
        <p:nvSpPr>
          <p:cNvPr id="10" name="Foliennummernplatzhalter 10">
            <a:extLst>
              <a:ext uri="{FF2B5EF4-FFF2-40B4-BE49-F238E27FC236}">
                <a16:creationId xmlns:a16="http://schemas.microsoft.com/office/drawing/2014/main" id="{0751FB61-090B-4488-B1D9-D12302D1E2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de-DE" smtClean="0"/>
              <a:pPr rtl="0"/>
              <a:t>14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82765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platzhalter 5" descr="Münzen">
            <a:extLst>
              <a:ext uri="{FF2B5EF4-FFF2-40B4-BE49-F238E27FC236}">
                <a16:creationId xmlns:a16="http://schemas.microsoft.com/office/drawing/2014/main" id="{4307C9B9-45CA-4DF4-8EEC-75477840983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/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B7C1C872-20B6-465C-B919-41371F8B8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>
                <a:solidFill>
                  <a:schemeClr val="accent6"/>
                </a:solidFill>
              </a:rPr>
              <a:t>Budget and funding opportunities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A1FF058-42D2-4758-BEC7-B580F91B64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457200" indent="-457200">
              <a:buClr>
                <a:schemeClr val="accent6"/>
              </a:buClr>
              <a:buFont typeface="Wingdings" panose="05000000000000000000" pitchFamily="2" charset="2"/>
              <a:buChar char="§"/>
            </a:pPr>
            <a:r>
              <a:rPr lang="en-GB" dirty="0"/>
              <a:t>Expenses associated with food production</a:t>
            </a:r>
          </a:p>
          <a:p>
            <a:pPr marL="457200" indent="-457200">
              <a:buClr>
                <a:schemeClr val="accent6"/>
              </a:buClr>
              <a:buFont typeface="Wingdings" panose="05000000000000000000" pitchFamily="2" charset="2"/>
              <a:buChar char="§"/>
            </a:pPr>
            <a:r>
              <a:rPr lang="en-GB" dirty="0"/>
              <a:t>Raw materials, logistics, storage, distribution, and marketing</a:t>
            </a:r>
          </a:p>
          <a:p>
            <a:pPr marL="457200" indent="-457200">
              <a:buClr>
                <a:schemeClr val="accent6"/>
              </a:buClr>
              <a:buFont typeface="Wingdings" panose="05000000000000000000" pitchFamily="2" charset="2"/>
              <a:buChar char="§"/>
            </a:pPr>
            <a:r>
              <a:rPr lang="en-GB" dirty="0"/>
              <a:t>Importance of balancing costs and preventing fund problems</a:t>
            </a:r>
          </a:p>
          <a:p>
            <a:pPr marL="457200" indent="-457200">
              <a:buClr>
                <a:schemeClr val="accent6"/>
              </a:buClr>
              <a:buFont typeface="Wingdings" panose="05000000000000000000" pitchFamily="2" charset="2"/>
              <a:buChar char="§"/>
            </a:pPr>
            <a:r>
              <a:rPr lang="en-GB" dirty="0"/>
              <a:t>Partnering within budget for raw materials, storage, and distribution</a:t>
            </a:r>
          </a:p>
          <a:p>
            <a:pPr marL="457200" indent="-457200">
              <a:buClr>
                <a:schemeClr val="accent6"/>
              </a:buClr>
              <a:buFont typeface="Wingdings" panose="05000000000000000000" pitchFamily="2" charset="2"/>
              <a:buChar char="§"/>
            </a:pPr>
            <a:r>
              <a:rPr lang="en-GB" dirty="0"/>
              <a:t>Government grants for new businesses, inquire with local authorities</a:t>
            </a:r>
          </a:p>
        </p:txBody>
      </p:sp>
      <p:sp>
        <p:nvSpPr>
          <p:cNvPr id="9" name="Datumsplatzhalter 8">
            <a:extLst>
              <a:ext uri="{FF2B5EF4-FFF2-40B4-BE49-F238E27FC236}">
                <a16:creationId xmlns:a16="http://schemas.microsoft.com/office/drawing/2014/main" id="{A5ABEFAF-E4B1-4801-9B79-6AB71B9B1B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r>
              <a:rPr lang="de-DE" dirty="0"/>
              <a:t>28.06.2023</a:t>
            </a:r>
          </a:p>
        </p:txBody>
      </p:sp>
      <p:sp>
        <p:nvSpPr>
          <p:cNvPr id="8" name="Fußzeilenplatzhalter 9">
            <a:extLst>
              <a:ext uri="{FF2B5EF4-FFF2-40B4-BE49-F238E27FC236}">
                <a16:creationId xmlns:a16="http://schemas.microsoft.com/office/drawing/2014/main" id="{0394B7B5-AA53-4836-BD8F-4370D515D9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r>
              <a:rPr lang="de-DE" dirty="0"/>
              <a:t>PENDRAGON SUPERFOODS UK</a:t>
            </a:r>
          </a:p>
        </p:txBody>
      </p:sp>
      <p:sp>
        <p:nvSpPr>
          <p:cNvPr id="10" name="Foliennummernplatzhalter 10">
            <a:extLst>
              <a:ext uri="{FF2B5EF4-FFF2-40B4-BE49-F238E27FC236}">
                <a16:creationId xmlns:a16="http://schemas.microsoft.com/office/drawing/2014/main" id="{0751FB61-090B-4488-B1D9-D12302D1E2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de-DE" smtClean="0"/>
              <a:pPr rtl="0"/>
              <a:t>15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536742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platzhalter 5" descr="Tag">
            <a:extLst>
              <a:ext uri="{FF2B5EF4-FFF2-40B4-BE49-F238E27FC236}">
                <a16:creationId xmlns:a16="http://schemas.microsoft.com/office/drawing/2014/main" id="{4307C9B9-45CA-4DF4-8EEC-75477840983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/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B7C1C872-20B6-465C-B919-41371F8B8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>
                <a:solidFill>
                  <a:schemeClr val="accent1"/>
                </a:solidFill>
              </a:rPr>
              <a:t>Determine right price for products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A1FF058-42D2-4758-BEC7-B580F91B64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GB" dirty="0"/>
              <a:t>Two prices: distributors/supermarkets and customers (MSRP)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GB" dirty="0"/>
              <a:t>Consider various costs for determining MSRP</a:t>
            </a:r>
          </a:p>
          <a:p>
            <a:pPr marL="571500" lvl="1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GB" dirty="0"/>
              <a:t>Cost of goods</a:t>
            </a:r>
          </a:p>
          <a:p>
            <a:pPr marL="800100" lvl="2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GB" dirty="0"/>
              <a:t>Production costs (ingredients, processing, and packaging fees) </a:t>
            </a:r>
          </a:p>
          <a:p>
            <a:pPr marL="800100" lvl="2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GB" dirty="0"/>
              <a:t>Transport and storage costs (Custom duties)</a:t>
            </a:r>
          </a:p>
          <a:p>
            <a:pPr marL="571500" lvl="1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GB" dirty="0"/>
              <a:t>Distributor’s and retailer’s margin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GB" dirty="0"/>
              <a:t>Highlight unique taste and healthiness to justify pricing</a:t>
            </a:r>
          </a:p>
        </p:txBody>
      </p:sp>
      <p:sp>
        <p:nvSpPr>
          <p:cNvPr id="9" name="Datumsplatzhalter 8">
            <a:extLst>
              <a:ext uri="{FF2B5EF4-FFF2-40B4-BE49-F238E27FC236}">
                <a16:creationId xmlns:a16="http://schemas.microsoft.com/office/drawing/2014/main" id="{A5ABEFAF-E4B1-4801-9B79-6AB71B9B1B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r>
              <a:rPr lang="de-DE" dirty="0"/>
              <a:t>28.06.2023</a:t>
            </a:r>
          </a:p>
        </p:txBody>
      </p:sp>
      <p:sp>
        <p:nvSpPr>
          <p:cNvPr id="8" name="Fußzeilenplatzhalter 9">
            <a:extLst>
              <a:ext uri="{FF2B5EF4-FFF2-40B4-BE49-F238E27FC236}">
                <a16:creationId xmlns:a16="http://schemas.microsoft.com/office/drawing/2014/main" id="{0394B7B5-AA53-4836-BD8F-4370D515D9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r>
              <a:rPr lang="de-DE" dirty="0"/>
              <a:t>PENDRAGON SUPERFOODS UK</a:t>
            </a:r>
          </a:p>
        </p:txBody>
      </p:sp>
      <p:sp>
        <p:nvSpPr>
          <p:cNvPr id="10" name="Foliennummernplatzhalter 10">
            <a:extLst>
              <a:ext uri="{FF2B5EF4-FFF2-40B4-BE49-F238E27FC236}">
                <a16:creationId xmlns:a16="http://schemas.microsoft.com/office/drawing/2014/main" id="{0751FB61-090B-4488-B1D9-D12302D1E2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de-DE" smtClean="0"/>
              <a:pPr rtl="0"/>
              <a:t>16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432875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platzhalter 5" descr="Statistik">
            <a:extLst>
              <a:ext uri="{FF2B5EF4-FFF2-40B4-BE49-F238E27FC236}">
                <a16:creationId xmlns:a16="http://schemas.microsoft.com/office/drawing/2014/main" id="{4307C9B9-45CA-4DF4-8EEC-75477840983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/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B7C1C872-20B6-465C-B919-41371F8B8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>
                <a:solidFill>
                  <a:schemeClr val="accent5"/>
                </a:solidFill>
              </a:rPr>
              <a:t>Pay attention to new diet trends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A1FF058-42D2-4758-BEC7-B580F91B64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Clr>
                <a:schemeClr val="accent5"/>
              </a:buClr>
              <a:buFont typeface="Wingdings" panose="05000000000000000000" pitchFamily="2" charset="2"/>
              <a:buChar char="§"/>
            </a:pPr>
            <a:r>
              <a:rPr lang="en-GB" dirty="0"/>
              <a:t>Growing vegan and health-conscious trends</a:t>
            </a:r>
          </a:p>
          <a:p>
            <a:pPr marL="342900" indent="-342900">
              <a:buClr>
                <a:schemeClr val="accent5"/>
              </a:buClr>
              <a:buFont typeface="Wingdings" panose="05000000000000000000" pitchFamily="2" charset="2"/>
              <a:buChar char="§"/>
            </a:pPr>
            <a:r>
              <a:rPr lang="en-GB" dirty="0"/>
              <a:t>Utilize social media listening and research papers</a:t>
            </a:r>
          </a:p>
          <a:p>
            <a:pPr marL="342900" indent="-342900">
              <a:buClr>
                <a:schemeClr val="accent5"/>
              </a:buClr>
              <a:buFont typeface="Wingdings" panose="05000000000000000000" pitchFamily="2" charset="2"/>
              <a:buChar char="§"/>
            </a:pPr>
            <a:r>
              <a:rPr lang="en-GB" dirty="0"/>
              <a:t>Determine product fit in new diet trends</a:t>
            </a:r>
          </a:p>
          <a:p>
            <a:pPr marL="342900" indent="-342900">
              <a:buClr>
                <a:schemeClr val="accent5"/>
              </a:buClr>
              <a:buFont typeface="Wingdings" panose="05000000000000000000" pitchFamily="2" charset="2"/>
              <a:buChar char="§"/>
            </a:pPr>
            <a:r>
              <a:rPr lang="en-GB" dirty="0"/>
              <a:t>Create a unique selling proposition (USP) </a:t>
            </a:r>
          </a:p>
          <a:p>
            <a:pPr marL="342900" indent="-342900">
              <a:buClr>
                <a:schemeClr val="accent5"/>
              </a:buClr>
              <a:buFont typeface="Wingdings" panose="05000000000000000000" pitchFamily="2" charset="2"/>
              <a:buChar char="§"/>
            </a:pPr>
            <a:r>
              <a:rPr lang="en-GB" i="1" dirty="0"/>
              <a:t>Boost your snacking with Pendragon Snacks, it’s healthy, vegan and full of taste!</a:t>
            </a:r>
          </a:p>
        </p:txBody>
      </p:sp>
      <p:sp>
        <p:nvSpPr>
          <p:cNvPr id="9" name="Datumsplatzhalter 8">
            <a:extLst>
              <a:ext uri="{FF2B5EF4-FFF2-40B4-BE49-F238E27FC236}">
                <a16:creationId xmlns:a16="http://schemas.microsoft.com/office/drawing/2014/main" id="{A5ABEFAF-E4B1-4801-9B79-6AB71B9B1B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r>
              <a:rPr lang="de-DE" dirty="0"/>
              <a:t>28.06.2023</a:t>
            </a:r>
          </a:p>
        </p:txBody>
      </p:sp>
      <p:sp>
        <p:nvSpPr>
          <p:cNvPr id="8" name="Fußzeilenplatzhalter 9">
            <a:extLst>
              <a:ext uri="{FF2B5EF4-FFF2-40B4-BE49-F238E27FC236}">
                <a16:creationId xmlns:a16="http://schemas.microsoft.com/office/drawing/2014/main" id="{0394B7B5-AA53-4836-BD8F-4370D515D9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r>
              <a:rPr lang="de-DE" dirty="0"/>
              <a:t>PENDRAGON SUPERFOODS UK</a:t>
            </a:r>
          </a:p>
        </p:txBody>
      </p:sp>
      <p:sp>
        <p:nvSpPr>
          <p:cNvPr id="10" name="Foliennummernplatzhalter 10">
            <a:extLst>
              <a:ext uri="{FF2B5EF4-FFF2-40B4-BE49-F238E27FC236}">
                <a16:creationId xmlns:a16="http://schemas.microsoft.com/office/drawing/2014/main" id="{0751FB61-090B-4488-B1D9-D12302D1E2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de-DE" smtClean="0"/>
              <a:pPr rtl="0"/>
              <a:t>17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201928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de-DE" sz="5400" dirty="0" err="1">
                <a:solidFill>
                  <a:schemeClr val="accent5"/>
                </a:solidFill>
              </a:rPr>
              <a:t>Veganism</a:t>
            </a:r>
            <a:r>
              <a:rPr lang="de-DE" sz="5400" dirty="0">
                <a:solidFill>
                  <a:schemeClr val="accent5"/>
                </a:solidFill>
              </a:rPr>
              <a:t> in UK</a:t>
            </a:r>
          </a:p>
        </p:txBody>
      </p:sp>
      <p:graphicFrame>
        <p:nvGraphicFramePr>
          <p:cNvPr id="8" name="Inhaltsplatzhalter 7" descr="Diagramm">
            <a:extLst>
              <a:ext uri="{FF2B5EF4-FFF2-40B4-BE49-F238E27FC236}">
                <a16:creationId xmlns:a16="http://schemas.microsoft.com/office/drawing/2014/main" id="{314209B2-7DC1-4F18-AD3E-91CE29A6776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33996149"/>
              </p:ext>
            </p:extLst>
          </p:nvPr>
        </p:nvGraphicFramePr>
        <p:xfrm>
          <a:off x="1447800" y="2185945"/>
          <a:ext cx="9906000" cy="36509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Foliennummernplatzhalter 5">
            <a:extLst>
              <a:ext uri="{FF2B5EF4-FFF2-40B4-BE49-F238E27FC236}">
                <a16:creationId xmlns:a16="http://schemas.microsoft.com/office/drawing/2014/main" id="{4FC290B8-BF94-4636-BFAB-9FD67F4AA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de-DE" b="1" cap="all" spc="100" smtClean="0">
                <a:solidFill>
                  <a:schemeClr val="accent2"/>
                </a:solidFill>
              </a:rPr>
              <a:t>18</a:t>
            </a:fld>
            <a:endParaRPr lang="de-DE" b="1" cap="all" spc="100" dirty="0">
              <a:solidFill>
                <a:schemeClr val="accent2"/>
              </a:solidFill>
            </a:endParaRPr>
          </a:p>
        </p:txBody>
      </p:sp>
      <p:sp>
        <p:nvSpPr>
          <p:cNvPr id="6" name="Datumsplatzhalter 8">
            <a:extLst>
              <a:ext uri="{FF2B5EF4-FFF2-40B4-BE49-F238E27FC236}">
                <a16:creationId xmlns:a16="http://schemas.microsoft.com/office/drawing/2014/main" id="{6DB702EA-402B-464A-98C6-A1D3F906DFBF}"/>
              </a:ext>
            </a:extLst>
          </p:cNvPr>
          <p:cNvSpPr txBox="1">
            <a:spLocks/>
          </p:cNvSpPr>
          <p:nvPr/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rtlCol="0" anchor="ctr"/>
          <a:lstStyle>
            <a:defPPr rtl="0"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200" b="1" cap="all" spc="100" dirty="0">
                <a:solidFill>
                  <a:schemeClr val="accent2"/>
                </a:solidFill>
              </a:rPr>
              <a:t>28.06.2023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AEE6BEDA-7967-422C-A808-3EF589418BBB}"/>
              </a:ext>
            </a:extLst>
          </p:cNvPr>
          <p:cNvSpPr/>
          <p:nvPr/>
        </p:nvSpPr>
        <p:spPr>
          <a:xfrm>
            <a:off x="1447800" y="5836920"/>
            <a:ext cx="9906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dirty="0"/>
              <a:t>Source: 	https://www.statista.com/topics/7297/veganism-in-the-united-kingdom/#topicOverview</a:t>
            </a:r>
          </a:p>
        </p:txBody>
      </p:sp>
    </p:spTree>
    <p:extLst>
      <p:ext uri="{BB962C8B-B14F-4D97-AF65-F5344CB8AC3E}">
        <p14:creationId xmlns:p14="http://schemas.microsoft.com/office/powerpoint/2010/main" val="7839144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platzhalter 5" descr="Feuerwerk">
            <a:extLst>
              <a:ext uri="{FF2B5EF4-FFF2-40B4-BE49-F238E27FC236}">
                <a16:creationId xmlns:a16="http://schemas.microsoft.com/office/drawing/2014/main" id="{4307C9B9-45CA-4DF4-8EEC-75477840983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/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B7C1C872-20B6-465C-B919-41371F8B8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>
                <a:solidFill>
                  <a:schemeClr val="accent3"/>
                </a:solidFill>
              </a:rPr>
              <a:t>Create buzz around products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A1FF058-42D2-4758-BEC7-B580F91B64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Clr>
                <a:schemeClr val="accent3"/>
              </a:buClr>
              <a:buFont typeface="Wingdings" panose="05000000000000000000" pitchFamily="2" charset="2"/>
              <a:buChar char="§"/>
            </a:pPr>
            <a:r>
              <a:rPr lang="en-GB" dirty="0"/>
              <a:t>Importance of building interest and trust</a:t>
            </a:r>
          </a:p>
          <a:p>
            <a:pPr marL="342900" indent="-342900">
              <a:buClr>
                <a:schemeClr val="accent3"/>
              </a:buClr>
              <a:buFont typeface="Wingdings" panose="05000000000000000000" pitchFamily="2" charset="2"/>
              <a:buChar char="§"/>
            </a:pPr>
            <a:r>
              <a:rPr lang="en-GB" dirty="0"/>
              <a:t>Offer free samples and tell a compelling product story</a:t>
            </a:r>
          </a:p>
          <a:p>
            <a:pPr marL="342900" indent="-342900">
              <a:buClr>
                <a:schemeClr val="accent3"/>
              </a:buClr>
              <a:buFont typeface="Wingdings" panose="05000000000000000000" pitchFamily="2" charset="2"/>
              <a:buChar char="§"/>
            </a:pPr>
            <a:r>
              <a:rPr lang="en-GB" dirty="0"/>
              <a:t>Highlight desired attributes (e.g., healthy and full of taste)</a:t>
            </a:r>
          </a:p>
          <a:p>
            <a:pPr marL="342900" indent="-342900">
              <a:buClr>
                <a:schemeClr val="accent3"/>
              </a:buClr>
              <a:buFont typeface="Wingdings" panose="05000000000000000000" pitchFamily="2" charset="2"/>
              <a:buChar char="§"/>
            </a:pPr>
            <a:r>
              <a:rPr lang="en-GB" dirty="0"/>
              <a:t>Promote product on social media</a:t>
            </a:r>
          </a:p>
          <a:p>
            <a:pPr marL="342900" indent="-342900">
              <a:buClr>
                <a:schemeClr val="accent3"/>
              </a:buClr>
              <a:buFont typeface="Wingdings" panose="05000000000000000000" pitchFamily="2" charset="2"/>
              <a:buChar char="§"/>
            </a:pPr>
            <a:r>
              <a:rPr lang="en-GB" dirty="0"/>
              <a:t>Collaborate with niche influencers for marketing (e.g. Instagram/ </a:t>
            </a:r>
            <a:r>
              <a:rPr lang="en-GB" dirty="0" err="1"/>
              <a:t>TikTok</a:t>
            </a:r>
            <a:r>
              <a:rPr lang="en-GB" dirty="0"/>
              <a:t>)</a:t>
            </a:r>
          </a:p>
        </p:txBody>
      </p:sp>
      <p:sp>
        <p:nvSpPr>
          <p:cNvPr id="9" name="Datumsplatzhalter 8">
            <a:extLst>
              <a:ext uri="{FF2B5EF4-FFF2-40B4-BE49-F238E27FC236}">
                <a16:creationId xmlns:a16="http://schemas.microsoft.com/office/drawing/2014/main" id="{A5ABEFAF-E4B1-4801-9B79-6AB71B9B1B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r>
              <a:rPr lang="de-DE" dirty="0"/>
              <a:t>28.06.2023</a:t>
            </a:r>
          </a:p>
        </p:txBody>
      </p:sp>
      <p:sp>
        <p:nvSpPr>
          <p:cNvPr id="8" name="Fußzeilenplatzhalter 9">
            <a:extLst>
              <a:ext uri="{FF2B5EF4-FFF2-40B4-BE49-F238E27FC236}">
                <a16:creationId xmlns:a16="http://schemas.microsoft.com/office/drawing/2014/main" id="{0394B7B5-AA53-4836-BD8F-4370D515D9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r>
              <a:rPr lang="de-DE" dirty="0"/>
              <a:t>PENDRAGON SUPERFOODS UK</a:t>
            </a:r>
          </a:p>
        </p:txBody>
      </p:sp>
      <p:sp>
        <p:nvSpPr>
          <p:cNvPr id="10" name="Foliennummernplatzhalter 10">
            <a:extLst>
              <a:ext uri="{FF2B5EF4-FFF2-40B4-BE49-F238E27FC236}">
                <a16:creationId xmlns:a16="http://schemas.microsoft.com/office/drawing/2014/main" id="{0751FB61-090B-4488-B1D9-D12302D1E2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de-DE" smtClean="0"/>
              <a:pPr rtl="0"/>
              <a:t>19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636156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platzhalter 5">
            <a:extLst>
              <a:ext uri="{FF2B5EF4-FFF2-40B4-BE49-F238E27FC236}">
                <a16:creationId xmlns:a16="http://schemas.microsoft.com/office/drawing/2014/main" id="{4642631A-6ABE-41EA-A308-9CF1230F142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 l="25071" r="25071"/>
          <a:stretch/>
        </p:blipFill>
        <p:spPr/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1DDBBC93-70DF-4E4E-98E3-08124185A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 b="1" cap="all" spc="400" dirty="0">
                <a:solidFill>
                  <a:schemeClr val="bg1"/>
                </a:solidFill>
                <a:latin typeface="+mn-lt"/>
              </a:rPr>
              <a:t>Agenda</a:t>
            </a:r>
            <a:endParaRPr lang="de-DE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AEEDFC2F-FF0A-4EC9-A0BB-0AA2B1E6BA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853232" y="1633935"/>
            <a:ext cx="3398105" cy="365125"/>
          </a:xfrm>
        </p:spPr>
        <p:txBody>
          <a:bodyPr rtlCol="0"/>
          <a:lstStyle/>
          <a:p>
            <a:r>
              <a:rPr lang="de-DE" dirty="0"/>
              <a:t>PENDRAGON SUPERFOODS </a:t>
            </a:r>
            <a:r>
              <a:rPr lang="de-DE" dirty="0" err="1"/>
              <a:t>uk</a:t>
            </a:r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6DCF8D89-56D9-4E2B-9838-07DFB6E9D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de-DE" smtClean="0"/>
              <a:pPr/>
              <a:t>2</a:t>
            </a:fld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5DE74E9-AA78-46C1-845A-0B72FA8AF35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328836" y="3127248"/>
            <a:ext cx="3707972" cy="3118104"/>
          </a:xfrm>
        </p:spPr>
        <p:txBody>
          <a:bodyPr rtlCol="0"/>
          <a:lstStyle/>
          <a:p>
            <a:pPr marL="400050" indent="-400050" algn="l" rtl="0">
              <a:buFont typeface="+mj-lt"/>
              <a:buAutoNum type="romanUcPeriod"/>
            </a:pPr>
            <a:r>
              <a:rPr lang="de-DE" sz="1800" dirty="0" err="1">
                <a:solidFill>
                  <a:schemeClr val="bg1"/>
                </a:solidFill>
              </a:rPr>
              <a:t>Pendragon</a:t>
            </a:r>
            <a:r>
              <a:rPr lang="de-DE" sz="1800" dirty="0">
                <a:solidFill>
                  <a:schemeClr val="bg1"/>
                </a:solidFill>
              </a:rPr>
              <a:t> Snacks</a:t>
            </a:r>
          </a:p>
          <a:p>
            <a:pPr marL="400050" indent="-400050" algn="l" rtl="0">
              <a:buFont typeface="+mj-lt"/>
              <a:buAutoNum type="romanUcPeriod"/>
            </a:pPr>
            <a:r>
              <a:rPr lang="de-DE" sz="1800" dirty="0">
                <a:solidFill>
                  <a:schemeClr val="bg1"/>
                </a:solidFill>
              </a:rPr>
              <a:t>PESTEL Analysis</a:t>
            </a:r>
          </a:p>
          <a:p>
            <a:pPr marL="400050" indent="-400050" algn="l" rtl="0">
              <a:buFont typeface="+mj-lt"/>
              <a:buAutoNum type="romanUcPeriod"/>
            </a:pPr>
            <a:r>
              <a:rPr lang="de-DE" sz="1800" dirty="0">
                <a:solidFill>
                  <a:schemeClr val="bg1"/>
                </a:solidFill>
              </a:rPr>
              <a:t>Market Entry </a:t>
            </a:r>
            <a:r>
              <a:rPr lang="de-DE" sz="1800" dirty="0" err="1">
                <a:solidFill>
                  <a:schemeClr val="bg1"/>
                </a:solidFill>
              </a:rPr>
              <a:t>Strategy</a:t>
            </a:r>
            <a:endParaRPr lang="de-DE" sz="1800" dirty="0">
              <a:solidFill>
                <a:schemeClr val="bg1"/>
              </a:solidFill>
            </a:endParaRPr>
          </a:p>
          <a:p>
            <a:pPr marL="400050" indent="-400050" algn="l" rtl="0">
              <a:buFont typeface="+mj-lt"/>
              <a:buAutoNum type="romanUcPeriod"/>
            </a:pPr>
            <a:r>
              <a:rPr lang="de-DE" sz="1800" dirty="0" err="1">
                <a:solidFill>
                  <a:schemeClr val="bg1"/>
                </a:solidFill>
              </a:rPr>
              <a:t>Conclusion</a:t>
            </a:r>
            <a:endParaRPr lang="de-DE" sz="1800" dirty="0">
              <a:solidFill>
                <a:schemeClr val="bg1"/>
              </a:solidFill>
            </a:endParaRPr>
          </a:p>
        </p:txBody>
      </p:sp>
      <p:pic>
        <p:nvPicPr>
          <p:cNvPr id="11" name="Picture 4">
            <a:extLst>
              <a:ext uri="{FF2B5EF4-FFF2-40B4-BE49-F238E27FC236}">
                <a16:creationId xmlns:a16="http://schemas.microsoft.com/office/drawing/2014/main" id="{F3D0A964-4CCD-4BBF-8748-5B1E40FF61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rcRect/>
          <a:stretch/>
        </p:blipFill>
        <p:spPr bwMode="auto">
          <a:xfrm>
            <a:off x="9069244" y="960120"/>
            <a:ext cx="1665812" cy="838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35980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platzhalter 8" descr="Internet">
            <a:extLst>
              <a:ext uri="{FF2B5EF4-FFF2-40B4-BE49-F238E27FC236}">
                <a16:creationId xmlns:a16="http://schemas.microsoft.com/office/drawing/2014/main" id="{ADD5D793-61BD-4208-8C70-1620B0F06C5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/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74470C02-5EF2-442A-985D-EC41AAFC6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>
                <a:solidFill>
                  <a:schemeClr val="accent4"/>
                </a:solidFill>
              </a:rPr>
              <a:t>Partner with online grocery stores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C21AF2D-66B7-4532-BE65-F8253DB4B4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342900" indent="-342900">
              <a:buClr>
                <a:schemeClr val="accent4"/>
              </a:buClr>
              <a:buFont typeface="Wingdings" panose="05000000000000000000" pitchFamily="2" charset="2"/>
              <a:buChar char="§"/>
            </a:pPr>
            <a:r>
              <a:rPr lang="en-GB" dirty="0"/>
              <a:t>Rise of online food purchasing</a:t>
            </a:r>
          </a:p>
          <a:p>
            <a:pPr marL="342900" indent="-342900">
              <a:buClr>
                <a:schemeClr val="accent4"/>
              </a:buClr>
              <a:buFont typeface="Wingdings" panose="05000000000000000000" pitchFamily="2" charset="2"/>
              <a:buChar char="§"/>
            </a:pPr>
            <a:r>
              <a:rPr lang="en-GB" dirty="0"/>
              <a:t>Benefits of partnering with online grocery delivery stores</a:t>
            </a:r>
          </a:p>
          <a:p>
            <a:pPr marL="342900" indent="-342900">
              <a:buClr>
                <a:schemeClr val="accent4"/>
              </a:buClr>
              <a:buFont typeface="Wingdings" panose="05000000000000000000" pitchFamily="2" charset="2"/>
              <a:buChar char="§"/>
            </a:pPr>
            <a:r>
              <a:rPr lang="en-GB" dirty="0"/>
              <a:t>Increased orders through established shopper base</a:t>
            </a:r>
          </a:p>
          <a:p>
            <a:pPr marL="342900" indent="-342900">
              <a:buClr>
                <a:schemeClr val="accent4"/>
              </a:buClr>
              <a:buFont typeface="Wingdings" panose="05000000000000000000" pitchFamily="2" charset="2"/>
              <a:buChar char="§"/>
            </a:pPr>
            <a:r>
              <a:rPr lang="en-GB" dirty="0"/>
              <a:t>Identify relevant online stores and pitch our merchandise (e.g. TESCO)</a:t>
            </a:r>
          </a:p>
          <a:p>
            <a:pPr marL="342900" indent="-342900">
              <a:buClr>
                <a:schemeClr val="accent4"/>
              </a:buClr>
              <a:buFont typeface="Wingdings" panose="05000000000000000000" pitchFamily="2" charset="2"/>
              <a:buChar char="§"/>
            </a:pPr>
            <a:r>
              <a:rPr lang="en-GB" dirty="0"/>
              <a:t>Utilize tools to find contact information of the person in charge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2F3514F-8459-4B77-AF40-42234CFB2D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28.06.2023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FC4E8DB-79DE-4187-B9C5-28AE57B389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PENDRAGON SUPERFOODS UK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69E3607-BAE0-4206-ACB4-40A9BB3D19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de-DE" noProof="0" smtClean="0"/>
              <a:pPr rtl="0"/>
              <a:t>20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8869871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3F73F4-5943-43DE-B5FB-7EAD9AF61B8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err="1"/>
              <a:t>Conclusion</a:t>
            </a:r>
            <a:endParaRPr lang="en-GB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E55F23A-8A26-4461-8FBA-B18CF17B7CA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FOR PENDRAGON SUPERFOODS</a:t>
            </a:r>
          </a:p>
          <a:p>
            <a:r>
              <a:rPr lang="de-DE" dirty="0"/>
              <a:t>IN UK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820F6EF6-6164-4FE7-B68C-DA24CAC0D8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rcRect/>
          <a:stretch/>
        </p:blipFill>
        <p:spPr bwMode="auto">
          <a:xfrm>
            <a:off x="5263094" y="624054"/>
            <a:ext cx="1665812" cy="838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96893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9FB28F-C9D7-439B-B863-44B4E851A0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91656" y="804672"/>
            <a:ext cx="4962144" cy="886968"/>
          </a:xfrm>
        </p:spPr>
        <p:txBody>
          <a:bodyPr rtlCol="0">
            <a:noAutofit/>
          </a:bodyPr>
          <a:lstStyle/>
          <a:p>
            <a:pPr rtl="0"/>
            <a:r>
              <a:rPr lang="de-DE" sz="4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Conclusion</a:t>
            </a:r>
            <a:endParaRPr lang="de-DE" sz="4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Untertitel 7">
            <a:extLst>
              <a:ext uri="{FF2B5EF4-FFF2-40B4-BE49-F238E27FC236}">
                <a16:creationId xmlns:a16="http://schemas.microsoft.com/office/drawing/2014/main" id="{50061247-EA4F-4DFA-AFCE-648487762CF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>
            <a:normAutofit/>
          </a:bodyPr>
          <a:lstStyle/>
          <a:p>
            <a:pPr marL="457200" indent="-457200">
              <a:buClr>
                <a:schemeClr val="tx1">
                  <a:lumMod val="75000"/>
                  <a:lumOff val="25000"/>
                </a:schemeClr>
              </a:buClr>
              <a:buFont typeface="Wingdings" panose="05000000000000000000" pitchFamily="2" charset="2"/>
              <a:buChar char="§"/>
            </a:pPr>
            <a:r>
              <a:rPr lang="en-GB" dirty="0"/>
              <a:t>Pendragon is well-positioned to enter the UK market </a:t>
            </a:r>
          </a:p>
          <a:p>
            <a:pPr marL="457200" indent="-457200">
              <a:buClr>
                <a:schemeClr val="tx1">
                  <a:lumMod val="75000"/>
                  <a:lumOff val="25000"/>
                </a:schemeClr>
              </a:buClr>
              <a:buFont typeface="Wingdings" panose="05000000000000000000" pitchFamily="2" charset="2"/>
              <a:buChar char="§"/>
            </a:pPr>
            <a:r>
              <a:rPr lang="en-GB" dirty="0"/>
              <a:t>Be aware of eco-friendly packaging/ sourcing and correct labelling</a:t>
            </a:r>
          </a:p>
          <a:p>
            <a:pPr marL="457200" indent="-457200">
              <a:buClr>
                <a:schemeClr val="tx1">
                  <a:lumMod val="75000"/>
                  <a:lumOff val="25000"/>
                </a:schemeClr>
              </a:buClr>
              <a:buFont typeface="Wingdings" panose="05000000000000000000" pitchFamily="2" charset="2"/>
              <a:buChar char="§"/>
            </a:pPr>
            <a:r>
              <a:rPr lang="en-GB" dirty="0"/>
              <a:t>Focus on product differentiation and premium quality 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► </a:t>
            </a:r>
            <a:r>
              <a:rPr lang="en-GB" dirty="0"/>
              <a:t>veganism</a:t>
            </a:r>
          </a:p>
          <a:p>
            <a:pPr marL="457200" indent="-457200">
              <a:buClr>
                <a:schemeClr val="tx1">
                  <a:lumMod val="75000"/>
                  <a:lumOff val="25000"/>
                </a:schemeClr>
              </a:buClr>
              <a:buFont typeface="Wingdings" panose="05000000000000000000" pitchFamily="2" charset="2"/>
              <a:buChar char="§"/>
            </a:pPr>
            <a:r>
              <a:rPr lang="en-GB" dirty="0"/>
              <a:t>Leveraging of online retailing and product promotion</a:t>
            </a:r>
          </a:p>
        </p:txBody>
      </p:sp>
      <p:sp>
        <p:nvSpPr>
          <p:cNvPr id="23" name="Fußzeilenplatzhalter 22">
            <a:extLst>
              <a:ext uri="{FF2B5EF4-FFF2-40B4-BE49-F238E27FC236}">
                <a16:creationId xmlns:a16="http://schemas.microsoft.com/office/drawing/2014/main" id="{249ACE4E-0038-4BA2-8883-8C3F73B79C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r>
              <a:rPr lang="de-DE" dirty="0"/>
              <a:t>PENDRAGON SUPERFOODS UK</a:t>
            </a:r>
          </a:p>
        </p:txBody>
      </p:sp>
      <p:sp>
        <p:nvSpPr>
          <p:cNvPr id="24" name="Foliennummernplatzhalter 23">
            <a:extLst>
              <a:ext uri="{FF2B5EF4-FFF2-40B4-BE49-F238E27FC236}">
                <a16:creationId xmlns:a16="http://schemas.microsoft.com/office/drawing/2014/main" id="{9A686A52-7630-4675-B383-8C2AD252E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de-DE" smtClean="0"/>
              <a:pPr rtl="0"/>
              <a:t>22</a:t>
            </a:fld>
            <a:endParaRPr lang="de-DE" dirty="0"/>
          </a:p>
        </p:txBody>
      </p:sp>
      <p:pic>
        <p:nvPicPr>
          <p:cNvPr id="22" name="Bildplatzhalter 21">
            <a:extLst>
              <a:ext uri="{FF2B5EF4-FFF2-40B4-BE49-F238E27FC236}">
                <a16:creationId xmlns:a16="http://schemas.microsoft.com/office/drawing/2014/main" id="{D8AC51EB-1C22-4303-8354-FC97950C7DE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t="264" b="264"/>
          <a:stretch/>
        </p:blipFill>
        <p:spPr/>
      </p:pic>
      <p:pic>
        <p:nvPicPr>
          <p:cNvPr id="18" name="Bildplatzhalter 17">
            <a:extLst>
              <a:ext uri="{FF2B5EF4-FFF2-40B4-BE49-F238E27FC236}">
                <a16:creationId xmlns:a16="http://schemas.microsoft.com/office/drawing/2014/main" id="{B503D699-E643-4969-9463-5C6331D0C86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/>
          <a:srcRect l="890" r="890"/>
          <a:stretch/>
        </p:blipFill>
        <p:spPr/>
      </p:pic>
      <p:pic>
        <p:nvPicPr>
          <p:cNvPr id="20" name="Bildplatzhalter 19">
            <a:extLst>
              <a:ext uri="{FF2B5EF4-FFF2-40B4-BE49-F238E27FC236}">
                <a16:creationId xmlns:a16="http://schemas.microsoft.com/office/drawing/2014/main" id="{B8714555-7486-4DD7-A96C-52C276483584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5"/>
          <a:srcRect l="887" r="887"/>
          <a:stretch/>
        </p:blipFill>
        <p:spPr/>
      </p:pic>
    </p:spTree>
    <p:extLst>
      <p:ext uri="{BB962C8B-B14F-4D97-AF65-F5344CB8AC3E}">
        <p14:creationId xmlns:p14="http://schemas.microsoft.com/office/powerpoint/2010/main" val="35847726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platzhalter 8">
            <a:extLst>
              <a:ext uri="{FF2B5EF4-FFF2-40B4-BE49-F238E27FC236}">
                <a16:creationId xmlns:a16="http://schemas.microsoft.com/office/drawing/2014/main" id="{C82DA925-978C-48A9-98AD-0653B7A3D2D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/>
          <a:stretch/>
        </p:blipFill>
        <p:spPr>
          <a:xfrm>
            <a:off x="1851431" y="863075"/>
            <a:ext cx="1375162" cy="1315854"/>
          </a:xfrm>
        </p:spPr>
      </p:pic>
      <p:pic>
        <p:nvPicPr>
          <p:cNvPr id="11" name="Bildplatzhalter 10">
            <a:extLst>
              <a:ext uri="{FF2B5EF4-FFF2-40B4-BE49-F238E27FC236}">
                <a16:creationId xmlns:a16="http://schemas.microsoft.com/office/drawing/2014/main" id="{E63B7C3F-04A4-43F6-881D-FA11061CBAFA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4"/>
          <a:srcRect/>
          <a:stretch/>
        </p:blipFill>
        <p:spPr>
          <a:xfrm>
            <a:off x="3528345" y="2220248"/>
            <a:ext cx="1789613" cy="1778168"/>
          </a:xfrm>
        </p:spPr>
      </p:pic>
      <p:pic>
        <p:nvPicPr>
          <p:cNvPr id="13" name="Bildplatzhalter 12">
            <a:extLst>
              <a:ext uri="{FF2B5EF4-FFF2-40B4-BE49-F238E27FC236}">
                <a16:creationId xmlns:a16="http://schemas.microsoft.com/office/drawing/2014/main" id="{E02C4914-F076-4415-9C5D-A9BDB6CC6110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5"/>
          <a:srcRect/>
          <a:stretch/>
        </p:blipFill>
        <p:spPr>
          <a:xfrm>
            <a:off x="5419119" y="4782253"/>
            <a:ext cx="3119293" cy="2075747"/>
          </a:xfrm>
        </p:spPr>
      </p:pic>
      <p:pic>
        <p:nvPicPr>
          <p:cNvPr id="15" name="Bildplatzhalter 14">
            <a:extLst>
              <a:ext uri="{FF2B5EF4-FFF2-40B4-BE49-F238E27FC236}">
                <a16:creationId xmlns:a16="http://schemas.microsoft.com/office/drawing/2014/main" id="{3D15FDC1-74B5-4FD8-BD17-0E2502C411A6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6"/>
          <a:srcRect t="13180" b="13180"/>
          <a:stretch/>
        </p:blipFill>
        <p:spPr/>
      </p:pic>
      <p:sp>
        <p:nvSpPr>
          <p:cNvPr id="6" name="Titel 5">
            <a:extLst>
              <a:ext uri="{FF2B5EF4-FFF2-40B4-BE49-F238E27FC236}">
                <a16:creationId xmlns:a16="http://schemas.microsoft.com/office/drawing/2014/main" id="{FF777B66-94CB-491C-AC6B-BDAC98E21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 dirty="0" err="1"/>
              <a:t>Thank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!</a:t>
            </a:r>
          </a:p>
        </p:txBody>
      </p:sp>
      <p:sp>
        <p:nvSpPr>
          <p:cNvPr id="12" name="Fußzeilenplatzhalter 7">
            <a:extLst>
              <a:ext uri="{FF2B5EF4-FFF2-40B4-BE49-F238E27FC236}">
                <a16:creationId xmlns:a16="http://schemas.microsoft.com/office/drawing/2014/main" id="{384804B8-5EC6-443E-99B8-74A070DB37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853232" y="1633935"/>
            <a:ext cx="3398105" cy="365125"/>
          </a:xfrm>
        </p:spPr>
        <p:txBody>
          <a:bodyPr rtlCol="0"/>
          <a:lstStyle/>
          <a:p>
            <a:r>
              <a:rPr lang="de-DE" dirty="0"/>
              <a:t>PENDRAGON SUPERFOODS UK</a:t>
            </a:r>
          </a:p>
        </p:txBody>
      </p:sp>
      <p:sp>
        <p:nvSpPr>
          <p:cNvPr id="24" name="Foliennummernplatzhalter 23">
            <a:extLst>
              <a:ext uri="{FF2B5EF4-FFF2-40B4-BE49-F238E27FC236}">
                <a16:creationId xmlns:a16="http://schemas.microsoft.com/office/drawing/2014/main" id="{5D838446-B95D-4AB7-B8CA-D5804BB79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de-DE" smtClean="0"/>
              <a:pPr rtl="0"/>
              <a:t>23</a:t>
            </a:fld>
            <a:endParaRPr lang="de-DE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42AF1107-8D35-4E35-93C7-D3640946F7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/>
          <a:p>
            <a:pPr rtl="0"/>
            <a:r>
              <a:rPr lang="de-DE" dirty="0"/>
              <a:t>Matthias Ewald</a:t>
            </a:r>
          </a:p>
          <a:p>
            <a:pPr rtl="0"/>
            <a:r>
              <a:rPr lang="de-DE" dirty="0"/>
              <a:t>Adrian Harms</a:t>
            </a:r>
          </a:p>
          <a:p>
            <a:pPr rtl="0"/>
            <a:endParaRPr lang="de-DE" dirty="0"/>
          </a:p>
        </p:txBody>
      </p:sp>
      <p:pic>
        <p:nvPicPr>
          <p:cNvPr id="10" name="Picture 4">
            <a:extLst>
              <a:ext uri="{FF2B5EF4-FFF2-40B4-BE49-F238E27FC236}">
                <a16:creationId xmlns:a16="http://schemas.microsoft.com/office/drawing/2014/main" id="{85B2C3C2-535A-40E1-9636-14D0401757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rcRect/>
          <a:stretch/>
        </p:blipFill>
        <p:spPr bwMode="auto">
          <a:xfrm>
            <a:off x="9069244" y="960120"/>
            <a:ext cx="1665812" cy="838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73131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de-DE" sz="5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Sources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A279737-B72C-4D80-9810-A151E857AD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>
              <a:buClr>
                <a:schemeClr val="tx1">
                  <a:lumMod val="75000"/>
                  <a:lumOff val="25000"/>
                </a:schemeClr>
              </a:buClr>
              <a:buFont typeface="Wingdings" panose="05000000000000000000" pitchFamily="2" charset="2"/>
              <a:buChar char="§"/>
            </a:pPr>
            <a:r>
              <a:rPr lang="de-DE" dirty="0">
                <a:hlinkClick r:id="rId3"/>
              </a:rPr>
              <a:t>https://www.gov.uk/food-business-registration</a:t>
            </a:r>
            <a:endParaRPr lang="de-DE" dirty="0"/>
          </a:p>
          <a:p>
            <a:pPr>
              <a:buClr>
                <a:schemeClr val="tx1">
                  <a:lumMod val="75000"/>
                  <a:lumOff val="25000"/>
                </a:schemeClr>
              </a:buClr>
              <a:buFont typeface="Wingdings" panose="05000000000000000000" pitchFamily="2" charset="2"/>
              <a:buChar char="§"/>
            </a:pPr>
            <a:r>
              <a:rPr lang="en-GB" dirty="0">
                <a:hlinkClick r:id="rId4"/>
              </a:rPr>
              <a:t>https://entrepreneurhandbook.co.uk/grants-loans/</a:t>
            </a:r>
            <a:endParaRPr lang="en-GB" dirty="0"/>
          </a:p>
          <a:p>
            <a:pPr>
              <a:buClr>
                <a:schemeClr val="tx1">
                  <a:lumMod val="75000"/>
                  <a:lumOff val="25000"/>
                </a:schemeClr>
              </a:buClr>
              <a:buFont typeface="Wingdings" panose="05000000000000000000" pitchFamily="2" charset="2"/>
              <a:buChar char="§"/>
            </a:pPr>
            <a:r>
              <a:rPr lang="en-GB" dirty="0">
                <a:hlinkClick r:id="rId5"/>
              </a:rPr>
              <a:t>https://www.bdc.ca/en/articles-tools/marketing-sales-export/export/how-enter-foreign-market</a:t>
            </a:r>
            <a:endParaRPr lang="en-GB" dirty="0"/>
          </a:p>
          <a:p>
            <a:pPr>
              <a:buClr>
                <a:schemeClr val="tx1">
                  <a:lumMod val="75000"/>
                  <a:lumOff val="25000"/>
                </a:schemeClr>
              </a:buClr>
              <a:buFont typeface="Wingdings" panose="05000000000000000000" pitchFamily="2" charset="2"/>
              <a:buChar char="§"/>
            </a:pPr>
            <a:r>
              <a:rPr lang="de-DE" dirty="0">
                <a:hlinkClick r:id="rId6"/>
              </a:rPr>
              <a:t>https://www.nimblefins.co.uk/average-uk-household-cost-food</a:t>
            </a:r>
            <a:endParaRPr lang="de-DE" dirty="0"/>
          </a:p>
          <a:p>
            <a:pPr>
              <a:buClr>
                <a:schemeClr val="tx1">
                  <a:lumMod val="75000"/>
                  <a:lumOff val="25000"/>
                </a:schemeClr>
              </a:buClr>
              <a:buFont typeface="Wingdings" panose="05000000000000000000" pitchFamily="2" charset="2"/>
              <a:buChar char="§"/>
            </a:pPr>
            <a:r>
              <a:rPr lang="en-GB" dirty="0">
                <a:hlinkClick r:id="rId7"/>
              </a:rPr>
              <a:t>https://blog.moneyfarm.com/en/financial-planning/average-disposable-income-in-the-uk-per-month/#:~:text=According%20to%20the%20UK%20Government,housing%20cost%20has%20been%20deducted</a:t>
            </a:r>
            <a:r>
              <a:rPr lang="en-GB" dirty="0"/>
              <a:t>.</a:t>
            </a:r>
          </a:p>
          <a:p>
            <a:pPr>
              <a:buClr>
                <a:schemeClr val="tx1">
                  <a:lumMod val="75000"/>
                  <a:lumOff val="25000"/>
                </a:schemeClr>
              </a:buClr>
              <a:buFont typeface="Wingdings" panose="05000000000000000000" pitchFamily="2" charset="2"/>
              <a:buChar char="§"/>
            </a:pPr>
            <a:r>
              <a:rPr lang="en-GB" dirty="0">
                <a:hlinkClick r:id="rId8"/>
              </a:rPr>
              <a:t>https://www.ons.gov.uk/economy/inflationandpriceindices</a:t>
            </a:r>
            <a:endParaRPr lang="en-GB" dirty="0"/>
          </a:p>
          <a:p>
            <a:pPr>
              <a:buClr>
                <a:schemeClr val="tx1">
                  <a:lumMod val="75000"/>
                  <a:lumOff val="25000"/>
                </a:schemeClr>
              </a:buClr>
              <a:buFont typeface="Wingdings" panose="05000000000000000000" pitchFamily="2" charset="2"/>
              <a:buChar char="§"/>
            </a:pPr>
            <a:r>
              <a:rPr lang="en-GB" dirty="0">
                <a:hlinkClick r:id="rId9"/>
              </a:rPr>
              <a:t>https://www.reddie.co.uk/2016/11/29/food-for-thought-patents-protecting-food-related-inventions/</a:t>
            </a:r>
            <a:endParaRPr lang="en-GB" dirty="0"/>
          </a:p>
          <a:p>
            <a:pPr>
              <a:buClr>
                <a:schemeClr val="tx1">
                  <a:lumMod val="75000"/>
                  <a:lumOff val="25000"/>
                </a:schemeClr>
              </a:buClr>
              <a:buFont typeface="Wingdings" panose="05000000000000000000" pitchFamily="2" charset="2"/>
              <a:buChar char="§"/>
            </a:pPr>
            <a:r>
              <a:rPr lang="en-GB" dirty="0">
                <a:hlinkClick r:id="rId10"/>
              </a:rPr>
              <a:t>https://www.gov.uk/food-labelling-and-packaging/food-labelling-what-you-must-show</a:t>
            </a:r>
            <a:endParaRPr lang="en-GB" dirty="0"/>
          </a:p>
          <a:p>
            <a:pPr>
              <a:buClr>
                <a:schemeClr val="tx1">
                  <a:lumMod val="75000"/>
                  <a:lumOff val="25000"/>
                </a:schemeClr>
              </a:buClr>
              <a:buFont typeface="Wingdings" panose="05000000000000000000" pitchFamily="2" charset="2"/>
              <a:buChar char="§"/>
            </a:pPr>
            <a:endParaRPr lang="en-GB" dirty="0"/>
          </a:p>
          <a:p>
            <a:endParaRPr lang="en-GB" dirty="0"/>
          </a:p>
        </p:txBody>
      </p:sp>
      <p:sp>
        <p:nvSpPr>
          <p:cNvPr id="7" name="Foliennummernplatzhalter 5">
            <a:extLst>
              <a:ext uri="{FF2B5EF4-FFF2-40B4-BE49-F238E27FC236}">
                <a16:creationId xmlns:a16="http://schemas.microsoft.com/office/drawing/2014/main" id="{4ECDE54D-4BD2-4764-A36A-8487DB61E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de-DE" b="1" cap="all" spc="100" smtClean="0">
                <a:solidFill>
                  <a:schemeClr val="accent2"/>
                </a:solidFill>
              </a:rPr>
              <a:t>24</a:t>
            </a:fld>
            <a:endParaRPr lang="de-DE" b="1" cap="all" spc="100">
              <a:solidFill>
                <a:schemeClr val="accent2"/>
              </a:solidFill>
            </a:endParaRPr>
          </a:p>
        </p:txBody>
      </p:sp>
      <p:sp>
        <p:nvSpPr>
          <p:cNvPr id="6" name="Datumsplatzhalter 8">
            <a:extLst>
              <a:ext uri="{FF2B5EF4-FFF2-40B4-BE49-F238E27FC236}">
                <a16:creationId xmlns:a16="http://schemas.microsoft.com/office/drawing/2014/main" id="{AE14C0B1-F9FD-43BE-A99D-4F8302713C7A}"/>
              </a:ext>
            </a:extLst>
          </p:cNvPr>
          <p:cNvSpPr txBox="1">
            <a:spLocks/>
          </p:cNvSpPr>
          <p:nvPr/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rtlCol="0" anchor="ctr"/>
          <a:lstStyle>
            <a:defPPr rtl="0"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200" b="1" cap="all" spc="100" dirty="0">
                <a:solidFill>
                  <a:schemeClr val="accent2"/>
                </a:solidFill>
              </a:rPr>
              <a:t>28.06.2023</a:t>
            </a: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39813562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platzhalter 7">
            <a:extLst>
              <a:ext uri="{FF2B5EF4-FFF2-40B4-BE49-F238E27FC236}">
                <a16:creationId xmlns:a16="http://schemas.microsoft.com/office/drawing/2014/main" id="{B53D1AAB-32B2-4F04-828F-AB1C758AF00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/>
          <a:stretch/>
        </p:blipFill>
        <p:spPr/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rtl="0"/>
            <a:r>
              <a:rPr lang="de-DE" sz="5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Pendragon</a:t>
            </a:r>
            <a:r>
              <a:rPr lang="de-DE" sz="5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Snacks</a:t>
            </a:r>
            <a:endParaRPr lang="de-DE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>
            <a:normAutofit fontScale="92500" lnSpcReduction="20000"/>
          </a:bodyPr>
          <a:lstStyle/>
          <a:p>
            <a:pPr marL="342900" indent="-342900">
              <a:buClr>
                <a:schemeClr val="tx1">
                  <a:lumMod val="75000"/>
                  <a:lumOff val="25000"/>
                </a:schemeClr>
              </a:buClr>
              <a:buFont typeface="Wingdings" panose="05000000000000000000" pitchFamily="2" charset="2"/>
              <a:buChar char="§"/>
            </a:pPr>
            <a:r>
              <a:rPr lang="en-GB" dirty="0"/>
              <a:t>New Zealand based producer and marketer of healthy snack food</a:t>
            </a:r>
          </a:p>
          <a:p>
            <a:pPr marL="342900" indent="-342900">
              <a:buClr>
                <a:schemeClr val="tx1">
                  <a:lumMod val="75000"/>
                  <a:lumOff val="25000"/>
                </a:schemeClr>
              </a:buClr>
              <a:buFont typeface="Wingdings" panose="05000000000000000000" pitchFamily="2" charset="2"/>
              <a:buChar char="§"/>
            </a:pPr>
            <a:r>
              <a:rPr lang="en-GB" dirty="0"/>
              <a:t>Product line consists of low fat, low sodium crisps and flavoured nuts </a:t>
            </a:r>
          </a:p>
          <a:p>
            <a:pPr marL="342900" indent="-342900">
              <a:buClr>
                <a:schemeClr val="tx1">
                  <a:lumMod val="75000"/>
                  <a:lumOff val="25000"/>
                </a:schemeClr>
              </a:buClr>
              <a:buFont typeface="Wingdings" panose="05000000000000000000" pitchFamily="2" charset="2"/>
              <a:buChar char="§"/>
            </a:pPr>
            <a:r>
              <a:rPr lang="en-GB" dirty="0"/>
              <a:t>Healthy snacks that are still packed with flavour</a:t>
            </a:r>
          </a:p>
          <a:p>
            <a:pPr marL="342900" indent="-342900">
              <a:buClr>
                <a:schemeClr val="tx1">
                  <a:lumMod val="75000"/>
                  <a:lumOff val="25000"/>
                </a:schemeClr>
              </a:buClr>
              <a:buFont typeface="Wingdings" panose="05000000000000000000" pitchFamily="2" charset="2"/>
              <a:buChar char="§"/>
            </a:pPr>
            <a:r>
              <a:rPr lang="en-GB" dirty="0"/>
              <a:t>Target customers are health conscious, middle to upper-class consumers</a:t>
            </a:r>
          </a:p>
          <a:p>
            <a:pPr marL="342900" indent="-342900">
              <a:buClr>
                <a:schemeClr val="tx1">
                  <a:lumMod val="75000"/>
                  <a:lumOff val="25000"/>
                </a:schemeClr>
              </a:buClr>
              <a:buFont typeface="Wingdings" panose="05000000000000000000" pitchFamily="2" charset="2"/>
              <a:buChar char="§"/>
            </a:pPr>
            <a:r>
              <a:rPr lang="en-GB" dirty="0"/>
              <a:t>Premium price of NZD 4.99 per 175g pack for crisps and NZD 4.49 for a 130g pack of flavoured nuts</a:t>
            </a:r>
          </a:p>
        </p:txBody>
      </p:sp>
      <p:sp>
        <p:nvSpPr>
          <p:cNvPr id="9" name="Datumsplatzhalter 8">
            <a:extLst>
              <a:ext uri="{FF2B5EF4-FFF2-40B4-BE49-F238E27FC236}">
                <a16:creationId xmlns:a16="http://schemas.microsoft.com/office/drawing/2014/main" id="{D45C472E-4078-40A0-83A2-652E8356ED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r>
              <a:rPr lang="de-DE" dirty="0"/>
              <a:t>28.06.2023</a:t>
            </a:r>
          </a:p>
        </p:txBody>
      </p: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A8C7C3A0-5E78-49C8-B8D4-F3DF62B2B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r>
              <a:rPr lang="de-DE" dirty="0"/>
              <a:t>PENDRAGON SUPERFOODS UK</a:t>
            </a:r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de-DE" smtClean="0"/>
              <a:pPr/>
              <a:t>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53349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5F2FB0B-15EC-453B-BC9B-69AD35DDCEA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de-DE" b="1" cap="all" spc="400" dirty="0">
                <a:solidFill>
                  <a:schemeClr val="bg1"/>
                </a:solidFill>
                <a:latin typeface="+mn-lt"/>
              </a:rPr>
              <a:t>PESTEL </a:t>
            </a:r>
            <a:br>
              <a:rPr lang="de-DE" b="1" cap="all" spc="400" dirty="0">
                <a:solidFill>
                  <a:schemeClr val="bg1"/>
                </a:solidFill>
                <a:latin typeface="+mn-lt"/>
              </a:rPr>
            </a:br>
            <a:r>
              <a:rPr lang="de-DE" b="1" cap="all" spc="400" dirty="0">
                <a:solidFill>
                  <a:schemeClr val="bg1"/>
                </a:solidFill>
                <a:latin typeface="+mn-lt"/>
              </a:rPr>
              <a:t>Analysis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05408798-0DB3-46BF-880E-7BB904D700F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endParaRPr lang="de-DE" sz="2000" dirty="0">
              <a:solidFill>
                <a:schemeClr val="bg1"/>
              </a:solidFill>
            </a:endParaRPr>
          </a:p>
          <a:p>
            <a:pPr rtl="0"/>
            <a:r>
              <a:rPr lang="de-DE" sz="2000" dirty="0">
                <a:solidFill>
                  <a:schemeClr val="bg1"/>
                </a:solidFill>
              </a:rPr>
              <a:t>FOR PENDRAGON SUPERFOODS</a:t>
            </a:r>
          </a:p>
          <a:p>
            <a:pPr rtl="0"/>
            <a:r>
              <a:rPr lang="de-DE" dirty="0"/>
              <a:t>IN UK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DEA5212D-065D-462C-B47D-43F6549313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rcRect/>
          <a:stretch/>
        </p:blipFill>
        <p:spPr bwMode="auto">
          <a:xfrm>
            <a:off x="5263094" y="624054"/>
            <a:ext cx="1665812" cy="838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78825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Bildplatzhalter 12" descr="Ein Bild, das draußen, Regen, Natur, Menschenmenge enthält.&#10;&#10;Automatisch generierte Beschreibung">
            <a:extLst>
              <a:ext uri="{FF2B5EF4-FFF2-40B4-BE49-F238E27FC236}">
                <a16:creationId xmlns:a16="http://schemas.microsoft.com/office/drawing/2014/main" id="{291AD3C0-5B91-41B1-855B-C1E3197886C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7451965" y="1665524"/>
            <a:ext cx="4266960" cy="4266960"/>
          </a:xfrm>
        </p:spPr>
      </p:pic>
      <p:sp>
        <p:nvSpPr>
          <p:cNvPr id="4" name="Titel 3">
            <a:extLst>
              <a:ext uri="{FF2B5EF4-FFF2-40B4-BE49-F238E27FC236}">
                <a16:creationId xmlns:a16="http://schemas.microsoft.com/office/drawing/2014/main" id="{CE4BE9AE-C07C-4008-B874-E9E31C402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2"/>
                </a:solidFill>
              </a:rPr>
              <a:t>Political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F6EF56B9-2914-49AD-A361-EA301E6534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b="1" dirty="0">
                <a:solidFill>
                  <a:schemeClr val="accent2"/>
                </a:solidFill>
              </a:rPr>
              <a:t>UK as a country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800" dirty="0"/>
              <a:t>Political stability index: 0.54 (-2.5 low, 2.5 high)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800" dirty="0"/>
              <a:t>High competition food market</a:t>
            </a:r>
            <a:endParaRPr lang="en-GB" b="1" dirty="0">
              <a:solidFill>
                <a:schemeClr val="accent2"/>
              </a:solidFill>
            </a:endParaRPr>
          </a:p>
          <a:p>
            <a:r>
              <a:rPr lang="en-GB" b="1" dirty="0">
                <a:solidFill>
                  <a:schemeClr val="accent2"/>
                </a:solidFill>
              </a:rPr>
              <a:t>Trade policies and agreements: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/>
              <a:t>FTA between New Zealand and the UK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/>
              <a:t>Taxes variate between the various products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800" dirty="0"/>
          </a:p>
        </p:txBody>
      </p:sp>
      <p:sp>
        <p:nvSpPr>
          <p:cNvPr id="8" name="Fußzeilenplatzhalter 9">
            <a:extLst>
              <a:ext uri="{FF2B5EF4-FFF2-40B4-BE49-F238E27FC236}">
                <a16:creationId xmlns:a16="http://schemas.microsoft.com/office/drawing/2014/main" id="{20641525-BC2C-4E85-86E8-A3E2B8285F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964424" y="621792"/>
            <a:ext cx="4114800" cy="365125"/>
          </a:xfrm>
        </p:spPr>
        <p:txBody>
          <a:bodyPr rtlCol="0"/>
          <a:lstStyle/>
          <a:p>
            <a:r>
              <a:rPr lang="de-DE" dirty="0"/>
              <a:t>PENDRAGON SUPERFOODS UK</a:t>
            </a:r>
          </a:p>
        </p:txBody>
      </p:sp>
      <p:sp>
        <p:nvSpPr>
          <p:cNvPr id="9" name="Datumsplatzhalter 8">
            <a:extLst>
              <a:ext uri="{FF2B5EF4-FFF2-40B4-BE49-F238E27FC236}">
                <a16:creationId xmlns:a16="http://schemas.microsoft.com/office/drawing/2014/main" id="{3521D434-A62F-42F8-9B85-E6FB285569A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r>
              <a:rPr lang="de-DE" dirty="0"/>
              <a:t>28.06.2023</a:t>
            </a:r>
          </a:p>
        </p:txBody>
      </p:sp>
      <p:sp>
        <p:nvSpPr>
          <p:cNvPr id="10" name="Foliennummernplatzhalter 10">
            <a:extLst>
              <a:ext uri="{FF2B5EF4-FFF2-40B4-BE49-F238E27FC236}">
                <a16:creationId xmlns:a16="http://schemas.microsoft.com/office/drawing/2014/main" id="{08C8012B-3A97-445C-B11A-DF9334001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D8DA9DAA-006C-4F4B-980E-E3DF019B24E2}" type="slidenum">
              <a:rPr lang="de-DE" smtClean="0"/>
              <a:pPr rtl="0"/>
              <a:t>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845725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platzhalter 2" descr="Ein Bild, das draußen, Regen, Natur, Menschenmenge enthält.&#10;&#10;Automatisch generierte Beschreibung">
            <a:extLst>
              <a:ext uri="{FF2B5EF4-FFF2-40B4-BE49-F238E27FC236}">
                <a16:creationId xmlns:a16="http://schemas.microsoft.com/office/drawing/2014/main" id="{F31496EC-6FA8-4F19-B25C-3C27414077D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7451965" y="1665524"/>
            <a:ext cx="4266960" cy="4266960"/>
          </a:xfrm>
        </p:spPr>
      </p:pic>
      <p:sp>
        <p:nvSpPr>
          <p:cNvPr id="4" name="Titel 3">
            <a:extLst>
              <a:ext uri="{FF2B5EF4-FFF2-40B4-BE49-F238E27FC236}">
                <a16:creationId xmlns:a16="http://schemas.microsoft.com/office/drawing/2014/main" id="{CE4BE9AE-C07C-4008-B874-E9E31C402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6"/>
                </a:solidFill>
              </a:rPr>
              <a:t>Economic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F6EF56B9-2914-49AD-A361-EA301E6534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b="1" dirty="0">
                <a:solidFill>
                  <a:schemeClr val="accent6"/>
                </a:solidFill>
              </a:rPr>
              <a:t>Consumer purchasing power: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Disposable income: </a:t>
            </a:r>
            <a:r>
              <a:rPr lang="de-DE" i="0" dirty="0">
                <a:solidFill>
                  <a:srgbClr val="343A3E"/>
                </a:solidFill>
                <a:effectLst/>
              </a:rPr>
              <a:t>£</a:t>
            </a:r>
            <a:r>
              <a:rPr lang="en-GB" dirty="0"/>
              <a:t>2,156/month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Average spending on food: </a:t>
            </a:r>
            <a:r>
              <a:rPr lang="de-DE" i="0" dirty="0">
                <a:solidFill>
                  <a:srgbClr val="343A3E"/>
                </a:solidFill>
                <a:effectLst/>
              </a:rPr>
              <a:t>£</a:t>
            </a:r>
            <a:r>
              <a:rPr lang="en-GB" dirty="0"/>
              <a:t>4,124/year</a:t>
            </a:r>
          </a:p>
          <a:p>
            <a:r>
              <a:rPr lang="en-GB" b="1" dirty="0">
                <a:solidFill>
                  <a:schemeClr val="accent6"/>
                </a:solidFill>
              </a:rPr>
              <a:t>Economic stability: </a:t>
            </a:r>
            <a:endParaRPr lang="en-US" sz="1900" dirty="0">
              <a:solidFill>
                <a:srgbClr val="37415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900" dirty="0"/>
              <a:t>GDP per capita: 	45,294.80 in 2022 </a:t>
            </a:r>
            <a:br>
              <a:rPr lang="en-US" sz="1900" dirty="0"/>
            </a:br>
            <a:r>
              <a:rPr lang="en-US" sz="1900" dirty="0"/>
              <a:t>			46,371.45 in 2023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900" dirty="0"/>
              <a:t>Inflation: 		7,9%</a:t>
            </a:r>
          </a:p>
        </p:txBody>
      </p:sp>
      <p:sp>
        <p:nvSpPr>
          <p:cNvPr id="7" name="Datumsplatzhalter 8">
            <a:extLst>
              <a:ext uri="{FF2B5EF4-FFF2-40B4-BE49-F238E27FC236}">
                <a16:creationId xmlns:a16="http://schemas.microsoft.com/office/drawing/2014/main" id="{CEAC6305-344A-401D-89CF-5D6D0A00BCA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de-DE" dirty="0"/>
              <a:t>28.06.2023</a:t>
            </a:r>
          </a:p>
        </p:txBody>
      </p:sp>
      <p:sp>
        <p:nvSpPr>
          <p:cNvPr id="8" name="Foliennummernplatzhalter 10">
            <a:extLst>
              <a:ext uri="{FF2B5EF4-FFF2-40B4-BE49-F238E27FC236}">
                <a16:creationId xmlns:a16="http://schemas.microsoft.com/office/drawing/2014/main" id="{F59F048C-1546-41CB-81A2-D4C07E2E0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D8DA9DAA-006C-4F4B-980E-E3DF019B24E2}" type="slidenum">
              <a:rPr lang="de-DE" smtClean="0"/>
              <a:pPr rtl="0"/>
              <a:t>6</a:t>
            </a:fld>
            <a:endParaRPr lang="de-DE" dirty="0"/>
          </a:p>
        </p:txBody>
      </p:sp>
      <p:sp>
        <p:nvSpPr>
          <p:cNvPr id="9" name="Fußzeilenplatzhalter 9">
            <a:extLst>
              <a:ext uri="{FF2B5EF4-FFF2-40B4-BE49-F238E27FC236}">
                <a16:creationId xmlns:a16="http://schemas.microsoft.com/office/drawing/2014/main" id="{CBB7632F-7E22-4B13-AFE7-9F6C759EE4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964424" y="621792"/>
            <a:ext cx="4114800" cy="365125"/>
          </a:xfrm>
        </p:spPr>
        <p:txBody>
          <a:bodyPr rtlCol="0"/>
          <a:lstStyle/>
          <a:p>
            <a:r>
              <a:rPr lang="de-DE" dirty="0"/>
              <a:t>PENDRAGON SUPERFOODS UK</a:t>
            </a:r>
          </a:p>
        </p:txBody>
      </p:sp>
    </p:spTree>
    <p:extLst>
      <p:ext uri="{BB962C8B-B14F-4D97-AF65-F5344CB8AC3E}">
        <p14:creationId xmlns:p14="http://schemas.microsoft.com/office/powerpoint/2010/main" val="7692468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platzhalter 5">
            <a:extLst>
              <a:ext uri="{FF2B5EF4-FFF2-40B4-BE49-F238E27FC236}">
                <a16:creationId xmlns:a16="http://schemas.microsoft.com/office/drawing/2014/main" id="{CF876D32-3204-4FEA-972D-3E052E0078C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7451965" y="1665524"/>
            <a:ext cx="4266960" cy="4266960"/>
          </a:xfrm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FB15CF19-72A9-4764-B8D9-3E27FBBC0A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chemeClr val="accent1"/>
                </a:solidFill>
              </a:rPr>
              <a:t>Social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FCFCF067-081D-44D6-948C-B7046AED85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b="1" dirty="0">
                <a:solidFill>
                  <a:schemeClr val="accent1"/>
                </a:solidFill>
              </a:rPr>
              <a:t>Health consciousness: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/>
              <a:t>Growing trend of health consciousness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/>
              <a:t>High demand for low-fat, low-sodium snacks</a:t>
            </a:r>
          </a:p>
          <a:p>
            <a:r>
              <a:rPr lang="en-GB" b="1" dirty="0">
                <a:solidFill>
                  <a:schemeClr val="accent1"/>
                </a:solidFill>
              </a:rPr>
              <a:t>Cultural preferences: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/>
              <a:t>Trend to healthier snacks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/>
              <a:t>Especially in the younger generations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800" dirty="0"/>
          </a:p>
        </p:txBody>
      </p:sp>
      <p:sp>
        <p:nvSpPr>
          <p:cNvPr id="8" name="Datumsplatzhalter 8">
            <a:extLst>
              <a:ext uri="{FF2B5EF4-FFF2-40B4-BE49-F238E27FC236}">
                <a16:creationId xmlns:a16="http://schemas.microsoft.com/office/drawing/2014/main" id="{70E8C340-3F3D-4E1A-A933-EC27FE3E12C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r>
              <a:rPr lang="de-DE" dirty="0"/>
              <a:t>28.06.2023</a:t>
            </a:r>
          </a:p>
        </p:txBody>
      </p:sp>
      <p:sp>
        <p:nvSpPr>
          <p:cNvPr id="9" name="Foliennummernplatzhalter 10">
            <a:extLst>
              <a:ext uri="{FF2B5EF4-FFF2-40B4-BE49-F238E27FC236}">
                <a16:creationId xmlns:a16="http://schemas.microsoft.com/office/drawing/2014/main" id="{62A2525E-09BD-478A-BEED-260E128FA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D8DA9DAA-006C-4F4B-980E-E3DF019B24E2}" type="slidenum">
              <a:rPr lang="de-DE" smtClean="0"/>
              <a:pPr rtl="0"/>
              <a:t>7</a:t>
            </a:fld>
            <a:endParaRPr lang="de-DE" dirty="0"/>
          </a:p>
        </p:txBody>
      </p: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88414B49-D04F-414A-8DB2-FA782C1C7E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964424" y="621792"/>
            <a:ext cx="4114800" cy="365125"/>
          </a:xfrm>
        </p:spPr>
        <p:txBody>
          <a:bodyPr rtlCol="0"/>
          <a:lstStyle/>
          <a:p>
            <a:r>
              <a:rPr lang="de-DE" dirty="0"/>
              <a:t>PENDRAGON SUPERFOODS UK</a:t>
            </a:r>
          </a:p>
        </p:txBody>
      </p:sp>
    </p:spTree>
    <p:extLst>
      <p:ext uri="{BB962C8B-B14F-4D97-AF65-F5344CB8AC3E}">
        <p14:creationId xmlns:p14="http://schemas.microsoft.com/office/powerpoint/2010/main" val="20285821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de-DE" sz="5400" dirty="0" err="1">
                <a:solidFill>
                  <a:schemeClr val="accent1"/>
                </a:solidFill>
              </a:rPr>
              <a:t>Social</a:t>
            </a:r>
            <a:r>
              <a:rPr lang="de-DE" sz="5400" dirty="0">
                <a:solidFill>
                  <a:schemeClr val="accent1"/>
                </a:solidFill>
              </a:rPr>
              <a:t> Channels</a:t>
            </a:r>
          </a:p>
        </p:txBody>
      </p:sp>
      <p:sp>
        <p:nvSpPr>
          <p:cNvPr id="9" name="Foliennummernplatzhalter 5">
            <a:extLst>
              <a:ext uri="{FF2B5EF4-FFF2-40B4-BE49-F238E27FC236}">
                <a16:creationId xmlns:a16="http://schemas.microsoft.com/office/drawing/2014/main" id="{4FC290B8-BF94-4636-BFAB-9FD67F4AA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D8DA9DAA-006C-4F4B-980E-E3DF019B24E2}" type="slidenum">
              <a:rPr lang="de-DE" b="1" cap="all" spc="100" smtClean="0">
                <a:solidFill>
                  <a:schemeClr val="accent2"/>
                </a:solidFill>
              </a:rPr>
              <a:t>8</a:t>
            </a:fld>
            <a:endParaRPr lang="de-DE" b="1" cap="all" spc="100" dirty="0">
              <a:solidFill>
                <a:schemeClr val="accent2"/>
              </a:solidFill>
            </a:endParaRPr>
          </a:p>
        </p:txBody>
      </p:sp>
      <p:sp>
        <p:nvSpPr>
          <p:cNvPr id="6" name="Datumsplatzhalter 8">
            <a:extLst>
              <a:ext uri="{FF2B5EF4-FFF2-40B4-BE49-F238E27FC236}">
                <a16:creationId xmlns:a16="http://schemas.microsoft.com/office/drawing/2014/main" id="{6DB702EA-402B-464A-98C6-A1D3F906DFBF}"/>
              </a:ext>
            </a:extLst>
          </p:cNvPr>
          <p:cNvSpPr txBox="1">
            <a:spLocks/>
          </p:cNvSpPr>
          <p:nvPr/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rtlCol="0" anchor="ctr"/>
          <a:lstStyle>
            <a:defPPr rtl="0"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200" b="1" cap="all" spc="100" dirty="0">
                <a:solidFill>
                  <a:schemeClr val="accent2"/>
                </a:solidFill>
              </a:rPr>
              <a:t>28.06.2023</a:t>
            </a:r>
          </a:p>
        </p:txBody>
      </p:sp>
      <p:pic>
        <p:nvPicPr>
          <p:cNvPr id="10" name="Inhaltsplatzhalter 9">
            <a:extLst>
              <a:ext uri="{FF2B5EF4-FFF2-40B4-BE49-F238E27FC236}">
                <a16:creationId xmlns:a16="http://schemas.microsoft.com/office/drawing/2014/main" id="{52E3E68A-907B-007E-82ED-CFBB390A99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72521" y="1503529"/>
            <a:ext cx="9512089" cy="4673434"/>
          </a:xfrm>
        </p:spPr>
      </p:pic>
    </p:spTree>
    <p:extLst>
      <p:ext uri="{BB962C8B-B14F-4D97-AF65-F5344CB8AC3E}">
        <p14:creationId xmlns:p14="http://schemas.microsoft.com/office/powerpoint/2010/main" val="17945277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Bildplatzhalter 10">
            <a:extLst>
              <a:ext uri="{FF2B5EF4-FFF2-40B4-BE49-F238E27FC236}">
                <a16:creationId xmlns:a16="http://schemas.microsoft.com/office/drawing/2014/main" id="{93FCED39-8237-4C82-923F-B327E6DE888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7451965" y="1665524"/>
            <a:ext cx="4266960" cy="4266960"/>
          </a:xfrm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3E02072B-078E-4BB4-96F0-E8FBBB894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chemeClr val="accent5"/>
                </a:solidFill>
              </a:rPr>
              <a:t>Technological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BDF8B61-B8A1-428D-80F1-F9783DC6EE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b="1" dirty="0">
                <a:solidFill>
                  <a:schemeClr val="accent5"/>
                </a:solidFill>
              </a:rPr>
              <a:t>Digital adoption:</a:t>
            </a:r>
            <a:endParaRPr lang="en-US" sz="1900" b="1" dirty="0">
              <a:solidFill>
                <a:srgbClr val="37415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b="1" dirty="0"/>
              <a:t>UK Food &amp; Personal Care eCommerce Market </a:t>
            </a:r>
          </a:p>
          <a:p>
            <a:pPr marL="571500" lvl="1" indent="-342900"/>
            <a:r>
              <a:rPr lang="en-US" dirty="0"/>
              <a:t>Projected to reach $38,817.6 million in 2023</a:t>
            </a:r>
          </a:p>
          <a:p>
            <a:pPr marL="571500" lvl="1" indent="-342900"/>
            <a:r>
              <a:rPr lang="en-US" dirty="0"/>
              <a:t>Expected growth rate: 11,6% </a:t>
            </a:r>
          </a:p>
          <a:p>
            <a:r>
              <a:rPr lang="en-GB" b="1" dirty="0">
                <a:solidFill>
                  <a:schemeClr val="accent5"/>
                </a:solidFill>
              </a:rPr>
              <a:t>Product</a:t>
            </a:r>
            <a:r>
              <a:rPr lang="en-GB" b="1" dirty="0">
                <a:solidFill>
                  <a:srgbClr val="ABCB2A"/>
                </a:solidFill>
              </a:rPr>
              <a:t> </a:t>
            </a:r>
            <a:r>
              <a:rPr lang="en-GB" b="1" dirty="0">
                <a:solidFill>
                  <a:schemeClr val="accent5"/>
                </a:solidFill>
              </a:rPr>
              <a:t>innovation: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800" dirty="0"/>
              <a:t>Monitoring technological advancements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800" dirty="0"/>
              <a:t>Develop innovative products </a:t>
            </a:r>
          </a:p>
        </p:txBody>
      </p:sp>
      <p:sp>
        <p:nvSpPr>
          <p:cNvPr id="8" name="Fußzeilenplatzhalter 9">
            <a:extLst>
              <a:ext uri="{FF2B5EF4-FFF2-40B4-BE49-F238E27FC236}">
                <a16:creationId xmlns:a16="http://schemas.microsoft.com/office/drawing/2014/main" id="{E08C6398-F0ED-4C4D-B66A-574F086FA5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964424" y="621792"/>
            <a:ext cx="4114800" cy="365125"/>
          </a:xfrm>
        </p:spPr>
        <p:txBody>
          <a:bodyPr rtlCol="0"/>
          <a:lstStyle/>
          <a:p>
            <a:r>
              <a:rPr lang="de-DE" dirty="0"/>
              <a:t>PENDRAGON SUPERFOODS UK</a:t>
            </a:r>
          </a:p>
        </p:txBody>
      </p:sp>
      <p:sp>
        <p:nvSpPr>
          <p:cNvPr id="9" name="Datumsplatzhalter 8">
            <a:extLst>
              <a:ext uri="{FF2B5EF4-FFF2-40B4-BE49-F238E27FC236}">
                <a16:creationId xmlns:a16="http://schemas.microsoft.com/office/drawing/2014/main" id="{B3AACEC8-1566-45B0-81E3-F7FCC40A42A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r>
              <a:rPr lang="de-DE" dirty="0"/>
              <a:t>28.06.2023</a:t>
            </a:r>
          </a:p>
        </p:txBody>
      </p:sp>
      <p:sp>
        <p:nvSpPr>
          <p:cNvPr id="10" name="Foliennummernplatzhalter 10">
            <a:extLst>
              <a:ext uri="{FF2B5EF4-FFF2-40B4-BE49-F238E27FC236}">
                <a16:creationId xmlns:a16="http://schemas.microsoft.com/office/drawing/2014/main" id="{E5C76001-4CB8-4C28-9F55-552759C396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D8DA9DAA-006C-4F4B-980E-E3DF019B24E2}" type="slidenum">
              <a:rPr lang="de-DE" smtClean="0"/>
              <a:pPr rtl="0"/>
              <a:t>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07245090"/>
      </p:ext>
    </p:extLst>
  </p:cSld>
  <p:clrMapOvr>
    <a:masterClrMapping/>
  </p:clrMapOvr>
</p:sld>
</file>

<file path=ppt/theme/theme1.xml><?xml version="1.0" encoding="utf-8"?>
<a:theme xmlns:a="http://schemas.openxmlformats.org/drawingml/2006/main" name="GradientUnivers">
  <a:themeElements>
    <a:clrScheme name="Gradient">
      <a:dk1>
        <a:sysClr val="windowText" lastClr="000000"/>
      </a:dk1>
      <a:lt1>
        <a:sysClr val="window" lastClr="FFFFFF"/>
      </a:lt1>
      <a:dk2>
        <a:srgbClr val="10013F"/>
      </a:dk2>
      <a:lt2>
        <a:srgbClr val="F2F0FF"/>
      </a:lt2>
      <a:accent1>
        <a:srgbClr val="814DFF"/>
      </a:accent1>
      <a:accent2>
        <a:srgbClr val="243FFF"/>
      </a:accent2>
      <a:accent3>
        <a:srgbClr val="FF83B6"/>
      </a:accent3>
      <a:accent4>
        <a:srgbClr val="FF9022"/>
      </a:accent4>
      <a:accent5>
        <a:srgbClr val="FF1F85"/>
      </a:accent5>
      <a:accent6>
        <a:srgbClr val="1A98FF"/>
      </a:accent6>
      <a:hlink>
        <a:srgbClr val="0563C1"/>
      </a:hlink>
      <a:folHlink>
        <a:srgbClr val="954F72"/>
      </a:folHlink>
    </a:clrScheme>
    <a:fontScheme name="Univers">
      <a:majorFont>
        <a:latin typeface="Univers"/>
        <a:ea typeface=""/>
        <a:cs typeface=""/>
      </a:majorFont>
      <a:minorFont>
        <a:latin typeface="Univer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8167110_TF89338750_Win32_OJ107391201.potx" id="{C860647A-45B4-4B00-8C8D-66F72B8CC9C0}" vid="{1179A28C-4DD8-4081-9251-DBA70DDC9787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9919F73-B6C2-4A43-95E2-833EC48925FE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3C8E00D1-8EA3-4E42-801D-0253E1EAFC2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BC329F5-30EE-4BF7-AA2A-B837B51416B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Design2</Template>
  <TotalTime>0</TotalTime>
  <Words>955</Words>
  <Application>Microsoft Office PowerPoint</Application>
  <PresentationFormat>Breitbild</PresentationFormat>
  <Paragraphs>201</Paragraphs>
  <Slides>24</Slides>
  <Notes>10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24</vt:i4>
      </vt:variant>
    </vt:vector>
  </HeadingPairs>
  <TitlesOfParts>
    <vt:vector size="30" baseType="lpstr">
      <vt:lpstr>Arial</vt:lpstr>
      <vt:lpstr>Calibri</vt:lpstr>
      <vt:lpstr>Times New Roman</vt:lpstr>
      <vt:lpstr>Univers</vt:lpstr>
      <vt:lpstr>Wingdings</vt:lpstr>
      <vt:lpstr>GradientUnivers</vt:lpstr>
      <vt:lpstr>PENDRAGON SUPERFOODS UK</vt:lpstr>
      <vt:lpstr>Agenda</vt:lpstr>
      <vt:lpstr>Pendragon Snacks</vt:lpstr>
      <vt:lpstr>PESTEL  Analysis</vt:lpstr>
      <vt:lpstr>Political</vt:lpstr>
      <vt:lpstr>Economic</vt:lpstr>
      <vt:lpstr>Social</vt:lpstr>
      <vt:lpstr>Social Channels</vt:lpstr>
      <vt:lpstr>Technological</vt:lpstr>
      <vt:lpstr>Environmental</vt:lpstr>
      <vt:lpstr>Legal</vt:lpstr>
      <vt:lpstr>MARKET ENTRY STRATEGY</vt:lpstr>
      <vt:lpstr>Market entry process</vt:lpstr>
      <vt:lpstr>Food safety and legal requirements</vt:lpstr>
      <vt:lpstr>Budget and funding opportunities</vt:lpstr>
      <vt:lpstr>Determine right price for products</vt:lpstr>
      <vt:lpstr>Pay attention to new diet trends</vt:lpstr>
      <vt:lpstr>Veganism in UK</vt:lpstr>
      <vt:lpstr>Create buzz around products</vt:lpstr>
      <vt:lpstr>Partner with online grocery stores</vt:lpstr>
      <vt:lpstr>Conclusion</vt:lpstr>
      <vt:lpstr>Conclusion</vt:lpstr>
      <vt:lpstr>Thank you!</vt:lpstr>
      <vt:lpstr>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PESTEL Analysis</dc:title>
  <dc:creator>Matthias Ewald</dc:creator>
  <cp:lastModifiedBy>blackcrowX</cp:lastModifiedBy>
  <cp:revision>52</cp:revision>
  <dcterms:created xsi:type="dcterms:W3CDTF">2023-06-14T13:32:03Z</dcterms:created>
  <dcterms:modified xsi:type="dcterms:W3CDTF">2023-06-27T21:15:28Z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